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3.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4.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5.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6.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0.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4.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9.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Lst>
  <p:notesMasterIdLst>
    <p:notesMasterId r:id="rId57"/>
  </p:notesMasterIdLst>
  <p:handoutMasterIdLst>
    <p:handoutMasterId r:id="rId58"/>
  </p:handoutMasterIdLst>
  <p:sldIdLst>
    <p:sldId id="1049" r:id="rId5"/>
    <p:sldId id="1070" r:id="rId6"/>
    <p:sldId id="2147479684" r:id="rId7"/>
    <p:sldId id="2147479690" r:id="rId8"/>
    <p:sldId id="2147479704" r:id="rId9"/>
    <p:sldId id="2147479705" r:id="rId10"/>
    <p:sldId id="529" r:id="rId11"/>
    <p:sldId id="892" r:id="rId12"/>
    <p:sldId id="514" r:id="rId13"/>
    <p:sldId id="1031" r:id="rId14"/>
    <p:sldId id="562" r:id="rId15"/>
    <p:sldId id="1048" r:id="rId16"/>
    <p:sldId id="1057" r:id="rId17"/>
    <p:sldId id="567" r:id="rId18"/>
    <p:sldId id="557" r:id="rId19"/>
    <p:sldId id="907" r:id="rId20"/>
    <p:sldId id="556" r:id="rId21"/>
    <p:sldId id="546" r:id="rId22"/>
    <p:sldId id="560" r:id="rId23"/>
    <p:sldId id="906" r:id="rId24"/>
    <p:sldId id="559" r:id="rId25"/>
    <p:sldId id="548" r:id="rId26"/>
    <p:sldId id="570" r:id="rId27"/>
    <p:sldId id="414" r:id="rId28"/>
    <p:sldId id="549" r:id="rId29"/>
    <p:sldId id="329" r:id="rId30"/>
    <p:sldId id="1058" r:id="rId31"/>
    <p:sldId id="1052" r:id="rId32"/>
    <p:sldId id="1053" r:id="rId33"/>
    <p:sldId id="933" r:id="rId34"/>
    <p:sldId id="1014" r:id="rId35"/>
    <p:sldId id="1029" r:id="rId36"/>
    <p:sldId id="558" r:id="rId37"/>
    <p:sldId id="1060" r:id="rId38"/>
    <p:sldId id="1013" r:id="rId39"/>
    <p:sldId id="1015" r:id="rId40"/>
    <p:sldId id="1059" r:id="rId41"/>
    <p:sldId id="889" r:id="rId42"/>
    <p:sldId id="1044" r:id="rId43"/>
    <p:sldId id="1043" r:id="rId44"/>
    <p:sldId id="1069" r:id="rId45"/>
    <p:sldId id="1064" r:id="rId46"/>
    <p:sldId id="1056" r:id="rId47"/>
    <p:sldId id="1065" r:id="rId48"/>
    <p:sldId id="1066" r:id="rId49"/>
    <p:sldId id="1061" r:id="rId50"/>
    <p:sldId id="1062" r:id="rId51"/>
    <p:sldId id="1075" r:id="rId52"/>
    <p:sldId id="2147479654" r:id="rId53"/>
    <p:sldId id="526" r:id="rId54"/>
    <p:sldId id="524" r:id="rId55"/>
    <p:sldId id="527" r:id="rId56"/>
  </p:sldIdLst>
  <p:sldSz cx="12192000" cy="6858000"/>
  <p:notesSz cx="12344400" cy="7315200"/>
  <p:custShowLst>
    <p:custShow name="Webinar mensuel découverte" id="0">
      <p:sldLst>
        <p:sld r:id="rId5"/>
        <p:sld r:id="rId7"/>
        <p:sld r:id="rId11"/>
        <p:sld r:id="rId16"/>
        <p:sld r:id="rId12"/>
        <p:sld r:id="rId13"/>
        <p:sld r:id="rId14"/>
        <p:sld r:id="rId15"/>
        <p:sld r:id="rId17"/>
        <p:sld r:id="rId18"/>
        <p:sld r:id="rId19"/>
        <p:sld r:id="rId20"/>
        <p:sld r:id="rId21"/>
        <p:sld r:id="rId22"/>
        <p:sld r:id="rId23"/>
        <p:sld r:id="rId24"/>
        <p:sld r:id="rId25"/>
        <p:sld r:id="rId26"/>
        <p:sld r:id="rId27"/>
        <p:sld r:id="rId28"/>
        <p:sld r:id="rId29"/>
        <p:sld r:id="rId30"/>
        <p:sld r:id="rId31"/>
        <p:sld r:id="rId32"/>
        <p:sld r:id="rId33"/>
        <p:sld r:id="rId34"/>
        <p:sld r:id="rId35"/>
        <p:sld r:id="rId36"/>
        <p:sld r:id="rId37"/>
        <p:sld r:id="rId38"/>
        <p:sld r:id="rId39"/>
        <p:sld r:id="rId40"/>
        <p:sld r:id="rId41"/>
        <p:sld r:id="rId42"/>
        <p:sld r:id="rId43"/>
        <p:sld r:id="rId44"/>
        <p:sld r:id="rId56"/>
      </p:sldLst>
    </p:custShow>
    <p:custShow name="Les usages" id="1">
      <p:sldLst>
        <p:sld r:id="rId31"/>
        <p:sld r:id="rId32"/>
        <p:sld r:id="rId33"/>
        <p:sld r:id="rId34"/>
        <p:sld r:id="rId35"/>
        <p:sld r:id="rId36"/>
        <p:sld r:id="rId37"/>
        <p:sld r:id="rId38"/>
        <p:sld r:id="rId39"/>
        <p:sld r:id="rId40"/>
        <p:sld r:id="rId56"/>
      </p:sldLst>
    </p:custShow>
    <p:custShow name="Les atouts" id="2">
      <p:sldLst>
        <p:sld r:id="rId45"/>
        <p:sld r:id="rId50"/>
        <p:sld r:id="rId46"/>
        <p:sld r:id="rId47"/>
        <p:sld r:id="rId33"/>
        <p:sld r:id="rId39"/>
        <p:sld r:id="rId48"/>
        <p:sld r:id="rId49"/>
        <p:sld r:id="rId51"/>
        <p:sld r:id="rId56"/>
      </p:sldLst>
    </p:custShow>
    <p:custShow name="Le consulting" id="3">
      <p:sldLst>
        <p:sld r:id="rId56"/>
      </p:sldLst>
    </p:custShow>
    <p:custShow name="La formation" id="4">
      <p:sldLst>
        <p:sld r:id="rId56"/>
      </p:sldLst>
    </p:custShow>
    <p:custShow name="Le tarif" id="5">
      <p:sldLst>
        <p:sld r:id="rId56"/>
      </p:sldLst>
    </p:custShow>
    <p:custShow name="Le Data Mesh" id="6">
      <p:sldLst/>
    </p:custShow>
    <p:custShow name="Les enjeux" id="7">
      <p:sldLst>
        <p:sld r:id="rId11"/>
        <p:sld r:id="rId16"/>
        <p:sld r:id="rId12"/>
        <p:sld r:id="rId13"/>
        <p:sld r:id="rId14"/>
        <p:sld r:id="rId15"/>
      </p:sldLst>
    </p:custShow>
    <p:custShow name="Les fonctions" id="8">
      <p:sldLst>
        <p:sld r:id="rId17"/>
        <p:sld r:id="rId18"/>
        <p:sld r:id="rId19"/>
        <p:sld r:id="rId20"/>
        <p:sld r:id="rId21"/>
        <p:sld r:id="rId22"/>
        <p:sld r:id="rId23"/>
        <p:sld r:id="rId24"/>
        <p:sld r:id="rId25"/>
        <p:sld r:id="rId26"/>
        <p:sld r:id="rId27"/>
        <p:sld r:id="rId28"/>
        <p:sld r:id="rId29"/>
        <p:sld r:id="rId30"/>
      </p:sldLst>
    </p:custShow>
    <p:custShow name="Calcul de ROI" id="9">
      <p:sldLst/>
    </p:custShow>
    <p:custShow name="Le RGPD" id="10">
      <p:sldLst/>
    </p:custShow>
    <p:custShow name="Intégration reporting" id="11">
      <p:sldLst>
        <p:sld r:id="rId53"/>
        <p:sld r:id="rId54"/>
        <p:sld r:id="rId55"/>
      </p:sldLst>
    </p:custShow>
    <p:custShow name="La société" id="12">
      <p:sldLst>
        <p:sld r:id="rId7"/>
        <p:sld r:id="rId8"/>
        <p:sld r:id="rId9"/>
        <p:sld r:id="rId10"/>
      </p:sldLst>
    </p:custShow>
    <p:custShow name="Tarif PME" id="13">
      <p:sldLst/>
    </p:custShow>
    <p:custShow name="Gouvernance IA" id="14">
      <p:sldLst/>
    </p:custShow>
  </p:custShow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15BAF37-4147-42DE-BFB3-CA780EC353AA}">
          <p14:sldIdLst>
            <p14:sldId id="1049"/>
            <p14:sldId id="1070"/>
          </p14:sldIdLst>
        </p14:section>
        <p14:section name="La société - The company" id="{5666240C-831C-4535-80C0-1E73A75B99D9}">
          <p14:sldIdLst>
            <p14:sldId id="2147479684"/>
            <p14:sldId id="2147479690"/>
            <p14:sldId id="2147479704"/>
            <p14:sldId id="2147479705"/>
          </p14:sldIdLst>
        </p14:section>
        <p14:section name="Les enjeux - The stakes" id="{47722A4F-DBB4-4D66-A61B-AFE2B36D2EA9}">
          <p14:sldIdLst>
            <p14:sldId id="529"/>
            <p14:sldId id="892"/>
            <p14:sldId id="514"/>
            <p14:sldId id="1031"/>
            <p14:sldId id="562"/>
            <p14:sldId id="1048"/>
          </p14:sldIdLst>
        </p14:section>
        <p14:section name="Les fonctions - The functions" id="{66A32E9B-68D3-4317-B0F4-F654CB449099}">
          <p14:sldIdLst>
            <p14:sldId id="1057"/>
            <p14:sldId id="567"/>
            <p14:sldId id="557"/>
            <p14:sldId id="907"/>
            <p14:sldId id="556"/>
            <p14:sldId id="546"/>
            <p14:sldId id="560"/>
            <p14:sldId id="906"/>
            <p14:sldId id="559"/>
            <p14:sldId id="548"/>
            <p14:sldId id="570"/>
            <p14:sldId id="414"/>
            <p14:sldId id="549"/>
            <p14:sldId id="329"/>
          </p14:sldIdLst>
        </p14:section>
        <p14:section name="Les usages - The uses" id="{F9DC10C3-FE15-470F-A95F-E74E322D7DC2}">
          <p14:sldIdLst>
            <p14:sldId id="1058"/>
            <p14:sldId id="1052"/>
            <p14:sldId id="1053"/>
            <p14:sldId id="933"/>
            <p14:sldId id="1014"/>
            <p14:sldId id="1029"/>
            <p14:sldId id="558"/>
            <p14:sldId id="1060"/>
            <p14:sldId id="1013"/>
            <p14:sldId id="1015"/>
          </p14:sldIdLst>
        </p14:section>
        <p14:section name="Démonstration" id="{1E40D59A-DAD6-46AE-8F8F-8381F75991C7}">
          <p14:sldIdLst>
            <p14:sldId id="1059"/>
            <p14:sldId id="889"/>
            <p14:sldId id="1044"/>
            <p14:sldId id="1043"/>
          </p14:sldIdLst>
        </p14:section>
        <p14:section name="Les atouts - The assets" id="{7972D3CD-3A21-496C-92C3-2E8D992CB32A}">
          <p14:sldIdLst>
            <p14:sldId id="1069"/>
            <p14:sldId id="1064"/>
            <p14:sldId id="1056"/>
            <p14:sldId id="1065"/>
            <p14:sldId id="1066"/>
            <p14:sldId id="1061"/>
            <p14:sldId id="1062"/>
            <p14:sldId id="1075"/>
          </p14:sldIdLst>
        </p14:section>
        <p14:section name="Intégration reporting - Reporting integration" id="{E2812DCE-81A3-45A1-B7C3-E221F4A36EC0}">
          <p14:sldIdLst>
            <p14:sldId id="2147479654"/>
            <p14:sldId id="526"/>
            <p14:sldId id="524"/>
          </p14:sldIdLst>
        </p14:section>
        <p14:section name="Conclusion" id="{3EBA7936-250E-44E2-BA11-F49ACD764394}">
          <p14:sldIdLst>
            <p14:sldId id="527"/>
          </p14:sldIdLst>
        </p14:section>
      </p14:sectionLst>
    </p:ext>
    <p:ext uri="{EFAFB233-063F-42B5-8137-9DF3F51BA10A}">
      <p15:sldGuideLst xmlns:p15="http://schemas.microsoft.com/office/powerpoint/2012/main">
        <p15:guide id="1" orient="horz" pos="799" userDrawn="1">
          <p15:clr>
            <a:srgbClr val="A4A3A4"/>
          </p15:clr>
        </p15:guide>
        <p15:guide id="2" orient="horz" pos="3702" userDrawn="1">
          <p15:clr>
            <a:srgbClr val="A4A3A4"/>
          </p15:clr>
        </p15:guide>
        <p15:guide id="3" pos="393" userDrawn="1">
          <p15:clr>
            <a:srgbClr val="A4A3A4"/>
          </p15:clr>
        </p15:guide>
        <p15:guide id="4" pos="7287" userDrawn="1">
          <p15:clr>
            <a:srgbClr val="A4A3A4"/>
          </p15:clr>
        </p15:guide>
        <p15:guide id="5" orient="horz" pos="1071" userDrawn="1">
          <p15:clr>
            <a:srgbClr val="A4A3A4"/>
          </p15:clr>
        </p15:guide>
        <p15:guide id="6" orient="horz" pos="3430" userDrawn="1">
          <p15:clr>
            <a:srgbClr val="A4A3A4"/>
          </p15:clr>
        </p15:guide>
      </p15:sldGuideLst>
    </p:ext>
    <p:ext uri="{2D200454-40CA-4A62-9FC3-DE9A4176ACB9}">
      <p15:notesGuideLst xmlns:p15="http://schemas.microsoft.com/office/powerpoint/2012/main">
        <p15:guide id="1" orient="horz" pos="2306" userDrawn="1">
          <p15:clr>
            <a:srgbClr val="A4A3A4"/>
          </p15:clr>
        </p15:guide>
        <p15:guide id="2" pos="389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DBFAB5-1A35-51B3-817F-20D98CD17C88}" name="Martin SOREL" initials="MS" userId="S::msorel@meta-analysis.fr::2818ea6c-88bd-4b15-8608-90d9a136d85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LOT Daniel" initials="DM" lastIdx="3" clrIdx="0">
    <p:extLst>
      <p:ext uri="{19B8F6BF-5375-455C-9EA6-DF929625EA0E}">
        <p15:presenceInfo xmlns:p15="http://schemas.microsoft.com/office/powerpoint/2012/main" userId="MALOT Daniel" providerId="None"/>
      </p:ext>
    </p:extLst>
  </p:cmAuthor>
  <p:cmAuthor id="2" name="STAES Francois" initials="SF" lastIdx="2" clrIdx="1">
    <p:extLst>
      <p:ext uri="{19B8F6BF-5375-455C-9EA6-DF929625EA0E}">
        <p15:presenceInfo xmlns:p15="http://schemas.microsoft.com/office/powerpoint/2012/main" userId="S-1-5-21-1060284298-329068152-682003330-11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E9E9E9"/>
    <a:srgbClr val="00CCFF"/>
    <a:srgbClr val="33CCFF"/>
    <a:srgbClr val="66CCFF"/>
    <a:srgbClr val="66FFFF"/>
    <a:srgbClr val="F02D33"/>
    <a:srgbClr val="F53629"/>
    <a:srgbClr val="E2001A"/>
    <a:srgbClr val="7A7A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howGuides="1">
      <p:cViewPr varScale="1">
        <p:scale>
          <a:sx n="111" d="100"/>
          <a:sy n="111" d="100"/>
        </p:scale>
        <p:origin x="558" y="96"/>
      </p:cViewPr>
      <p:guideLst>
        <p:guide orient="horz" pos="799"/>
        <p:guide orient="horz" pos="3702"/>
        <p:guide pos="393"/>
        <p:guide pos="7287"/>
        <p:guide orient="horz" pos="1071"/>
        <p:guide orient="horz" pos="343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66" d="100"/>
          <a:sy n="66" d="100"/>
        </p:scale>
        <p:origin x="0" y="0"/>
      </p:cViewPr>
      <p:guideLst>
        <p:guide orient="horz" pos="2306"/>
        <p:guide pos="389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 Target="../slides/slide11.xml"/></Relationships>
</file>

<file path=ppt/diagrams/_rels/data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 Target="../slides/slide11.xml"/></Relationships>
</file>

<file path=ppt/diagrams/_rels/data6.xml.rels><?xml version="1.0" encoding="UTF-8" standalone="yes"?>
<Relationships xmlns="http://schemas.openxmlformats.org/package/2006/relationships"><Relationship Id="rId1" Type="http://schemas.openxmlformats.org/officeDocument/2006/relationships/image" Target="../media/image19.png"/></Relationships>
</file>

<file path=ppt/diagrams/_rels/data19.xml.rels><?xml version="1.0" encoding="UTF-8" standalone="yes"?>
<Relationships xmlns="http://schemas.openxmlformats.org/package/2006/relationships"><Relationship Id="rId1" Type="http://schemas.openxmlformats.org/officeDocument/2006/relationships/image" Target="../media/image25.png"/></Relationships>
</file>

<file path=ppt/diagrams/_rels/data24.xml.rels><?xml version="1.0" encoding="UTF-8" standalone="yes"?>
<Relationships xmlns="http://schemas.openxmlformats.org/package/2006/relationships"><Relationship Id="rId1" Type="http://schemas.openxmlformats.org/officeDocument/2006/relationships/image" Target="../media/image34.jpeg"/></Relationships>
</file>

<file path=ppt/diagrams/_rels/data25.xml.rels><?xml version="1.0" encoding="UTF-8" standalone="yes"?>
<Relationships xmlns="http://schemas.openxmlformats.org/package/2006/relationships"><Relationship Id="rId1" Type="http://schemas.openxmlformats.org/officeDocument/2006/relationships/image" Target="../media/image40.png"/></Relationships>
</file>

<file path=ppt/diagrams/_rels/data26.xml.rels><?xml version="1.0" encoding="UTF-8" standalone="yes"?>
<Relationships xmlns="http://schemas.openxmlformats.org/package/2006/relationships"><Relationship Id="rId1" Type="http://schemas.openxmlformats.org/officeDocument/2006/relationships/image" Target="../media/image4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5.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7.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19.png"/></Relationships>
</file>

<file path=ppt/diagrams/_rels/drawing19.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24.xml.rels><?xml version="1.0" encoding="UTF-8" standalone="yes"?>
<Relationships xmlns="http://schemas.openxmlformats.org/package/2006/relationships"><Relationship Id="rId1" Type="http://schemas.openxmlformats.org/officeDocument/2006/relationships/image" Target="../media/image34.jpeg"/></Relationships>
</file>

<file path=ppt/diagrams/_rels/drawing25.xml.rels><?xml version="1.0" encoding="UTF-8" standalone="yes"?>
<Relationships xmlns="http://schemas.openxmlformats.org/package/2006/relationships"><Relationship Id="rId1" Type="http://schemas.openxmlformats.org/officeDocument/2006/relationships/image" Target="../media/image40.png"/></Relationships>
</file>

<file path=ppt/diagrams/_rels/drawing26.xml.rels><?xml version="1.0" encoding="UTF-8" standalone="yes"?>
<Relationships xmlns="http://schemas.openxmlformats.org/package/2006/relationships"><Relationship Id="rId1" Type="http://schemas.openxmlformats.org/officeDocument/2006/relationships/image" Target="../media/image4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FD7B1370-61D3-460C-BCF4-0CFE1E51295E}">
      <dgm:prSet phldrT="[Texte]" custT="1"/>
      <dgm:spPr>
        <a:noFill/>
      </dgm:spPr>
      <dgm:t>
        <a:bodyPr/>
        <a:lstStyle/>
        <a:p>
          <a:r>
            <a:rPr lang="en" sz="2800" b="1">
              <a:solidFill>
                <a:schemeClr val="tx1"/>
              </a:solidFill>
            </a:rPr>
            <a:t>The company</a:t>
          </a:r>
        </a:p>
      </dgm:t>
    </dgm:pt>
    <dgm:pt modelId="{CADC03A2-7E14-46AD-A0CF-E394E3DF22F6}" type="parTrans" cxnId="{16E34129-5DDD-44A6-806A-EA29E6E9DE09}">
      <dgm:prSet/>
      <dgm:spPr/>
      <dgm:t>
        <a:bodyPr/>
        <a:lstStyle/>
        <a:p>
          <a:endParaRPr lang="fr-FR"/>
        </a:p>
      </dgm:t>
    </dgm:pt>
    <dgm:pt modelId="{B4208C6B-8B01-4E0E-A14F-3E4FD8C6C0F6}" type="sibTrans" cxnId="{16E34129-5DDD-44A6-806A-EA29E6E9DE09}">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7C2FBC75-2416-4164-9A26-24B9096FD881}" type="pres">
      <dgm:prSet presAssocID="{FD7B1370-61D3-460C-BCF4-0CFE1E51295E}" presName="composite" presStyleCnt="0">
        <dgm:presLayoutVars>
          <dgm:chMax val="1"/>
          <dgm:chPref val="1"/>
        </dgm:presLayoutVars>
      </dgm:prSet>
      <dgm:spPr/>
    </dgm:pt>
    <dgm:pt modelId="{BB0406F1-7BDF-4143-AA1C-9D13D89340C5}" type="pres">
      <dgm:prSet presAssocID="{FD7B1370-61D3-460C-BCF4-0CFE1E51295E}" presName="Accent" presStyleLbl="trAlignAcc1" presStyleIdx="0" presStyleCnt="1">
        <dgm:presLayoutVars>
          <dgm:chMax val="0"/>
          <dgm:chPref val="0"/>
        </dgm:presLayoutVars>
      </dgm:prSet>
      <dgm:spPr>
        <a:solidFill>
          <a:schemeClr val="bg1">
            <a:alpha val="40000"/>
          </a:schemeClr>
        </a:solidFill>
        <a:ln>
          <a:solidFill>
            <a:schemeClr val="bg1">
              <a:lumMod val="50000"/>
            </a:schemeClr>
          </a:solidFill>
        </a:ln>
      </dgm:spPr>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8F3D60A0-AAD8-4FB0-979F-79F57A8B4E67}" type="pres">
      <dgm:prSet presAssocID="{FD7B1370-61D3-460C-BCF4-0CFE1E51295E}"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2"/>
          <a:srcRect/>
          <a:stretch>
            <a:fillRect l="-17000" r="-17000"/>
          </a:stretch>
        </a:blipFill>
        <a:ln w="9525">
          <a:solidFill>
            <a:schemeClr val="tx2">
              <a:lumMod val="60000"/>
              <a:lumOff val="40000"/>
            </a:schemeClr>
          </a:solidFill>
        </a:ln>
      </dgm:spPr>
    </dgm:pt>
    <dgm:pt modelId="{46C43A73-2DE5-43BA-A34A-BA943EFDEEF9}" type="pres">
      <dgm:prSet presAssocID="{FD7B1370-61D3-460C-BCF4-0CFE1E51295E}" presName="ChildComposite" presStyleCnt="0"/>
      <dgm:spPr/>
    </dgm:pt>
    <dgm:pt modelId="{82AA743E-F8CC-4753-85B6-EA0F8DE8001C}" type="pres">
      <dgm:prSet presAssocID="{FD7B1370-61D3-460C-BCF4-0CFE1E51295E}" presName="Child" presStyleLbl="node1" presStyleIdx="0" presStyleCnt="0">
        <dgm:presLayoutVars>
          <dgm:chMax val="0"/>
          <dgm:chPref val="0"/>
          <dgm:bulletEnabled val="1"/>
        </dgm:presLayoutVars>
      </dgm:prSet>
      <dgm:spPr/>
    </dgm:pt>
    <dgm:pt modelId="{A8303AD3-F67A-43B0-8726-4BF0A0F452EB}" type="pres">
      <dgm:prSet presAssocID="{FD7B1370-61D3-460C-BCF4-0CFE1E51295E}" presName="Parent" presStyleLbl="revTx" presStyleIdx="0" presStyleCnt="1">
        <dgm:presLayoutVars>
          <dgm:chMax val="1"/>
          <dgm:chPref val="0"/>
          <dgm:bulletEnabled val="1"/>
        </dgm:presLayoutVars>
      </dgm:prSet>
      <dgm:spPr/>
    </dgm:pt>
  </dgm:ptLst>
  <dgm:cxnLst>
    <dgm:cxn modelId="{16E34129-5DDD-44A6-806A-EA29E6E9DE09}" srcId="{6B9EEE03-762C-4471-8C5A-CED3B86AAC24}" destId="{FD7B1370-61D3-460C-BCF4-0CFE1E51295E}" srcOrd="0" destOrd="0" parTransId="{CADC03A2-7E14-46AD-A0CF-E394E3DF22F6}" sibTransId="{B4208C6B-8B01-4E0E-A14F-3E4FD8C6C0F6}"/>
    <dgm:cxn modelId="{10041292-6F53-41C1-9FEB-9183D58AC194}" type="presOf" srcId="{6B9EEE03-762C-4471-8C5A-CED3B86AAC24}" destId="{A0DBDCF3-FB87-4067-B1F1-7EAD38937393}" srcOrd="0" destOrd="0" presId="urn:microsoft.com/office/officeart/2008/layout/CaptionedPictures"/>
    <dgm:cxn modelId="{84A6B3E2-56D8-417A-A9E0-4BC70AA0E74E}" type="presOf" srcId="{FD7B1370-61D3-460C-BCF4-0CFE1E51295E}" destId="{A8303AD3-F67A-43B0-8726-4BF0A0F452EB}" srcOrd="0" destOrd="0" presId="urn:microsoft.com/office/officeart/2008/layout/CaptionedPictures"/>
    <dgm:cxn modelId="{DE1A4D47-DFD8-4B38-B955-922AC2BFBC90}" type="presParOf" srcId="{A0DBDCF3-FB87-4067-B1F1-7EAD38937393}" destId="{7C2FBC75-2416-4164-9A26-24B9096FD881}" srcOrd="0" destOrd="0" presId="urn:microsoft.com/office/officeart/2008/layout/CaptionedPictures"/>
    <dgm:cxn modelId="{B3257223-DE59-4453-B55B-F35EACDF86DC}" type="presParOf" srcId="{7C2FBC75-2416-4164-9A26-24B9096FD881}" destId="{BB0406F1-7BDF-4143-AA1C-9D13D89340C5}" srcOrd="0" destOrd="0" presId="urn:microsoft.com/office/officeart/2008/layout/CaptionedPictures"/>
    <dgm:cxn modelId="{6A9479D7-2E3A-4240-A65D-D954524EEE26}" type="presParOf" srcId="{7C2FBC75-2416-4164-9A26-24B9096FD881}" destId="{8F3D60A0-AAD8-4FB0-979F-79F57A8B4E67}" srcOrd="1" destOrd="0" presId="urn:microsoft.com/office/officeart/2008/layout/CaptionedPictures"/>
    <dgm:cxn modelId="{5EBEA16E-CA7C-42D5-848B-59F7DD893114}" type="presParOf" srcId="{7C2FBC75-2416-4164-9A26-24B9096FD881}" destId="{46C43A73-2DE5-43BA-A34A-BA943EFDEEF9}" srcOrd="2" destOrd="0" presId="urn:microsoft.com/office/officeart/2008/layout/CaptionedPictures"/>
    <dgm:cxn modelId="{7DA61A4A-5EFA-4EC1-92F5-5ECEA8FE9FBE}" type="presParOf" srcId="{46C43A73-2DE5-43BA-A34A-BA943EFDEEF9}" destId="{82AA743E-F8CC-4753-85B6-EA0F8DE8001C}" srcOrd="0" destOrd="0" presId="urn:microsoft.com/office/officeart/2008/layout/CaptionedPictures"/>
    <dgm:cxn modelId="{BFD6D1D2-D8C2-41C3-A3DA-92310A4D0C68}" type="presParOf" srcId="{46C43A73-2DE5-43BA-A34A-BA943EFDEEF9}" destId="{A8303AD3-F67A-43B0-8726-4BF0A0F452EB}"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EACE1F-29EF-47CA-93C2-C4C976D96032}" type="doc">
      <dgm:prSet loTypeId="urn:microsoft.com/office/officeart/2005/8/layout/arrow2" loCatId="process" qsTypeId="urn:microsoft.com/office/officeart/2005/8/quickstyle/3d3" qsCatId="3D" csTypeId="urn:microsoft.com/office/officeart/2005/8/colors/colorful5" csCatId="colorful" phldr="1"/>
      <dgm:spPr/>
      <dgm:t>
        <a:bodyPr/>
        <a:lstStyle/>
        <a:p>
          <a:endParaRPr lang="fr-FR"/>
        </a:p>
      </dgm:t>
    </dgm:pt>
    <dgm:pt modelId="{E5087249-48AC-4B49-9333-24366BFFFA83}">
      <dgm:prSet phldrT="[Texte]" custT="1"/>
      <dgm:spPr/>
      <dgm:t>
        <a:bodyPr/>
        <a:lstStyle/>
        <a:p>
          <a:pPr>
            <a:buNone/>
          </a:pPr>
          <a:r>
            <a:rPr lang="en" sz="1800" b="1">
              <a:solidFill>
                <a:schemeClr val="accent1">
                  <a:lumMod val="75000"/>
                </a:schemeClr>
              </a:solidFill>
            </a:rPr>
            <a:t>2002 – V 1</a:t>
          </a:r>
        </a:p>
      </dgm:t>
    </dgm:pt>
    <dgm:pt modelId="{2FD98BF4-E7BB-4618-A74D-5AB8CE770655}" type="parTrans" cxnId="{D5536B52-CF2B-4E85-8F90-062B7869F414}">
      <dgm:prSet/>
      <dgm:spPr/>
      <dgm:t>
        <a:bodyPr/>
        <a:lstStyle/>
        <a:p>
          <a:endParaRPr lang="fr-FR"/>
        </a:p>
      </dgm:t>
    </dgm:pt>
    <dgm:pt modelId="{5A3E09B4-A04F-4545-AEC7-6CFC4C342E76}" type="sibTrans" cxnId="{D5536B52-CF2B-4E85-8F90-062B7869F414}">
      <dgm:prSet/>
      <dgm:spPr/>
      <dgm:t>
        <a:bodyPr/>
        <a:lstStyle/>
        <a:p>
          <a:endParaRPr lang="fr-FR"/>
        </a:p>
      </dgm:t>
    </dgm:pt>
    <dgm:pt modelId="{553B66FA-621D-43CF-963A-D5AA4ECF1D40}">
      <dgm:prSet phldrT="[Texte]" custT="1"/>
      <dgm:spPr/>
      <dgm:t>
        <a:bodyPr/>
        <a:lstStyle/>
        <a:p>
          <a:r>
            <a:rPr lang="en" sz="1800" b="1">
              <a:solidFill>
                <a:schemeClr val="accent1">
                  <a:lumMod val="75000"/>
                </a:schemeClr>
              </a:solidFill>
            </a:rPr>
            <a:t>2024 – H1</a:t>
          </a:r>
        </a:p>
        <a:p>
          <a:r>
            <a:rPr lang="en" sz="1800" b="0">
              <a:solidFill>
                <a:schemeClr val="accent1">
                  <a:lumMod val="75000"/>
                </a:schemeClr>
              </a:solidFill>
            </a:rPr>
            <a:t>Data </a:t>
          </a:r>
          <a:r>
            <a:rPr lang="en" sz="1800" b="0" err="1">
              <a:solidFill>
                <a:schemeClr val="accent1">
                  <a:lumMod val="75000"/>
                </a:schemeClr>
              </a:solidFill>
            </a:rPr>
            <a:t>Mesh</a:t>
          </a:r>
          <a:endParaRPr lang="fr-FR" sz="1800" b="0">
            <a:solidFill>
              <a:schemeClr val="accent1">
                <a:lumMod val="75000"/>
              </a:schemeClr>
            </a:solidFill>
          </a:endParaRPr>
        </a:p>
        <a:p>
          <a:r>
            <a:rPr lang="en" sz="1800" b="0">
              <a:solidFill>
                <a:schemeClr val="accent1">
                  <a:lumMod val="75000"/>
                </a:schemeClr>
              </a:solidFill>
            </a:rPr>
            <a:t>AI product governance</a:t>
          </a:r>
        </a:p>
      </dgm:t>
    </dgm:pt>
    <dgm:pt modelId="{4AD332FA-82EA-407D-8E9C-B662251A80F5}" type="parTrans" cxnId="{4E77A625-5DD4-416C-AC4D-2F8B6D077442}">
      <dgm:prSet/>
      <dgm:spPr/>
      <dgm:t>
        <a:bodyPr/>
        <a:lstStyle/>
        <a:p>
          <a:endParaRPr lang="fr-FR"/>
        </a:p>
      </dgm:t>
    </dgm:pt>
    <dgm:pt modelId="{F5682E07-AD73-426C-B43F-A2A7EFFDD21E}" type="sibTrans" cxnId="{4E77A625-5DD4-416C-AC4D-2F8B6D077442}">
      <dgm:prSet/>
      <dgm:spPr/>
      <dgm:t>
        <a:bodyPr/>
        <a:lstStyle/>
        <a:p>
          <a:endParaRPr lang="fr-FR"/>
        </a:p>
      </dgm:t>
    </dgm:pt>
    <dgm:pt modelId="{B4448903-E395-4B0E-8CBD-0863D212A48B}">
      <dgm:prSet phldrT="[Texte]" custT="1"/>
      <dgm:spPr/>
      <dgm:t>
        <a:bodyPr/>
        <a:lstStyle/>
        <a:p>
          <a:r>
            <a:rPr lang="en" sz="1800" b="1">
              <a:solidFill>
                <a:schemeClr val="accent1">
                  <a:lumMod val="75000"/>
                </a:schemeClr>
              </a:solidFill>
            </a:rPr>
            <a:t>2019 – V 7.0</a:t>
          </a:r>
        </a:p>
        <a:p>
          <a:r>
            <a:rPr lang="en" sz="1800" b="0">
              <a:solidFill>
                <a:schemeClr val="accent1">
                  <a:lumMod val="75000"/>
                </a:schemeClr>
              </a:solidFill>
            </a:rPr>
            <a:t>New architecture</a:t>
          </a:r>
        </a:p>
      </dgm:t>
    </dgm:pt>
    <dgm:pt modelId="{4E0762FA-28F9-4E11-87F0-3AE27E36C0FA}" type="parTrans" cxnId="{DF62BBCE-57B8-40D5-B5D6-9D1A37B042E9}">
      <dgm:prSet/>
      <dgm:spPr/>
      <dgm:t>
        <a:bodyPr/>
        <a:lstStyle/>
        <a:p>
          <a:endParaRPr lang="fr-FR"/>
        </a:p>
      </dgm:t>
    </dgm:pt>
    <dgm:pt modelId="{D686E242-3E2B-47BD-9584-DD1C8500B07E}" type="sibTrans" cxnId="{DF62BBCE-57B8-40D5-B5D6-9D1A37B042E9}">
      <dgm:prSet/>
      <dgm:spPr/>
      <dgm:t>
        <a:bodyPr/>
        <a:lstStyle/>
        <a:p>
          <a:endParaRPr lang="fr-FR"/>
        </a:p>
      </dgm:t>
    </dgm:pt>
    <dgm:pt modelId="{3380AFAE-34AF-4A89-950F-B2D916CEB50A}">
      <dgm:prSet phldrT="[Texte]" custT="1"/>
      <dgm:spPr/>
      <dgm:t>
        <a:bodyPr/>
        <a:lstStyle/>
        <a:p>
          <a:r>
            <a:rPr lang="en" sz="1800" b="1">
              <a:solidFill>
                <a:schemeClr val="accent1">
                  <a:lumMod val="75000"/>
                </a:schemeClr>
              </a:solidFill>
            </a:rPr>
            <a:t>2023 - V 7.2</a:t>
          </a:r>
        </a:p>
        <a:p>
          <a:r>
            <a:rPr lang="en" sz="1800" b="0">
              <a:solidFill>
                <a:schemeClr val="accent1">
                  <a:lumMod val="75000"/>
                </a:schemeClr>
              </a:solidFill>
            </a:rPr>
            <a:t>New portal and</a:t>
          </a:r>
        </a:p>
        <a:p>
          <a:r>
            <a:rPr lang="en" sz="1800" b="0">
              <a:solidFill>
                <a:schemeClr val="accent1">
                  <a:lumMod val="75000"/>
                </a:schemeClr>
              </a:solidFill>
            </a:rPr>
            <a:t>Scalable </a:t>
          </a:r>
          <a:r>
            <a:rPr lang="en" sz="1800" b="0" err="1">
              <a:solidFill>
                <a:schemeClr val="accent1">
                  <a:lumMod val="75000"/>
                </a:schemeClr>
              </a:solidFill>
            </a:rPr>
            <a:t>DataLineage</a:t>
          </a:r>
        </a:p>
      </dgm:t>
    </dgm:pt>
    <dgm:pt modelId="{D7B5AF27-8429-46AC-A617-84C3E34FB892}" type="parTrans" cxnId="{0DA6BDEC-D6CE-437A-9430-50E526D9FBC3}">
      <dgm:prSet/>
      <dgm:spPr/>
      <dgm:t>
        <a:bodyPr/>
        <a:lstStyle/>
        <a:p>
          <a:endParaRPr lang="fr-FR"/>
        </a:p>
      </dgm:t>
    </dgm:pt>
    <dgm:pt modelId="{2E84A5DB-34F8-42BA-80D3-3A1CF91C3B50}" type="sibTrans" cxnId="{0DA6BDEC-D6CE-437A-9430-50E526D9FBC3}">
      <dgm:prSet/>
      <dgm:spPr/>
      <dgm:t>
        <a:bodyPr/>
        <a:lstStyle/>
        <a:p>
          <a:endParaRPr lang="fr-FR"/>
        </a:p>
      </dgm:t>
    </dgm:pt>
    <dgm:pt modelId="{7F79A543-2F7D-476E-9DBA-E606EAF089FF}">
      <dgm:prSet phldrT="[Texte]" custT="1"/>
      <dgm:spPr/>
      <dgm:t>
        <a:bodyPr/>
        <a:lstStyle/>
        <a:p>
          <a:pPr marL="0" algn="l">
            <a:lnSpc>
              <a:spcPct val="100000"/>
            </a:lnSpc>
            <a:spcAft>
              <a:spcPts val="0"/>
            </a:spcAft>
            <a:buNone/>
          </a:pPr>
          <a:r>
            <a:rPr lang="en" sz="1800" b="1">
              <a:solidFill>
                <a:schemeClr val="accent1">
                  <a:lumMod val="75000"/>
                </a:schemeClr>
              </a:solidFill>
            </a:rPr>
            <a:t>2024 – V 7.4</a:t>
          </a:r>
        </a:p>
      </dgm:t>
    </dgm:pt>
    <dgm:pt modelId="{6D92E9A5-E45E-4080-B2DC-8C50411D437A}" type="parTrans" cxnId="{24C3A068-98AD-4AA9-B8E9-F5C798CAF47D}">
      <dgm:prSet/>
      <dgm:spPr/>
      <dgm:t>
        <a:bodyPr/>
        <a:lstStyle/>
        <a:p>
          <a:endParaRPr lang="fr-FR"/>
        </a:p>
      </dgm:t>
    </dgm:pt>
    <dgm:pt modelId="{4CE69890-7812-4390-8386-CB92E8A0E498}" type="sibTrans" cxnId="{24C3A068-98AD-4AA9-B8E9-F5C798CAF47D}">
      <dgm:prSet/>
      <dgm:spPr/>
      <dgm:t>
        <a:bodyPr/>
        <a:lstStyle/>
        <a:p>
          <a:endParaRPr lang="fr-FR"/>
        </a:p>
      </dgm:t>
    </dgm:pt>
    <dgm:pt modelId="{81BB511D-2CF9-4EE3-B23C-8E0C27A97C0C}">
      <dgm:prSet phldrT="[Texte]" custT="1"/>
      <dgm:spPr/>
      <dgm:t>
        <a:bodyPr/>
        <a:lstStyle/>
        <a:p>
          <a:pPr marL="0" algn="l">
            <a:lnSpc>
              <a:spcPct val="100000"/>
            </a:lnSpc>
            <a:spcAft>
              <a:spcPts val="0"/>
            </a:spcAft>
            <a:buNone/>
          </a:pPr>
          <a:r>
            <a:rPr lang="en" sz="1800" b="0">
              <a:solidFill>
                <a:schemeClr val="accent1">
                  <a:lumMod val="75000"/>
                </a:schemeClr>
              </a:solidFill>
            </a:rPr>
            <a:t>AI-assisted search</a:t>
          </a:r>
        </a:p>
      </dgm:t>
    </dgm:pt>
    <dgm:pt modelId="{473D8F47-F0E0-454C-B0C2-F14CBE19AFCD}" type="parTrans" cxnId="{4EFF4A5F-A81A-4F7D-8F2C-FF54076A4C3A}">
      <dgm:prSet/>
      <dgm:spPr/>
      <dgm:t>
        <a:bodyPr/>
        <a:lstStyle/>
        <a:p>
          <a:endParaRPr lang="fr-FR"/>
        </a:p>
      </dgm:t>
    </dgm:pt>
    <dgm:pt modelId="{A57AB1E0-47ED-4CD8-8826-A6A252C58207}" type="sibTrans" cxnId="{4EFF4A5F-A81A-4F7D-8F2C-FF54076A4C3A}">
      <dgm:prSet/>
      <dgm:spPr/>
      <dgm:t>
        <a:bodyPr/>
        <a:lstStyle/>
        <a:p>
          <a:endParaRPr lang="fr-FR"/>
        </a:p>
      </dgm:t>
    </dgm:pt>
    <dgm:pt modelId="{774BA70F-75C3-46C2-BDD7-2508956A4334}" type="pres">
      <dgm:prSet presAssocID="{60EACE1F-29EF-47CA-93C2-C4C976D96032}" presName="arrowDiagram" presStyleCnt="0">
        <dgm:presLayoutVars>
          <dgm:chMax val="5"/>
          <dgm:dir/>
          <dgm:resizeHandles val="exact"/>
        </dgm:presLayoutVars>
      </dgm:prSet>
      <dgm:spPr/>
    </dgm:pt>
    <dgm:pt modelId="{E0602184-F221-4C5B-950E-69ACAB9E232F}" type="pres">
      <dgm:prSet presAssocID="{60EACE1F-29EF-47CA-93C2-C4C976D96032}" presName="arrow" presStyleLbl="bgShp" presStyleIdx="0" presStyleCnt="1" custScaleX="160368" custLinFactNeighborX="0"/>
      <dgm:spPr>
        <a:solidFill>
          <a:schemeClr val="accent5">
            <a:tint val="40000"/>
            <a:hueOff val="0"/>
            <a:satOff val="0"/>
            <a:lumOff val="0"/>
            <a:alpha val="50000"/>
          </a:schemeClr>
        </a:solidFill>
      </dgm:spPr>
    </dgm:pt>
    <dgm:pt modelId="{E0A8EA4D-B8D4-4DB5-8C41-C75752D641AC}" type="pres">
      <dgm:prSet presAssocID="{60EACE1F-29EF-47CA-93C2-C4C976D96032}" presName="arrowDiagram5" presStyleCnt="0"/>
      <dgm:spPr/>
    </dgm:pt>
    <dgm:pt modelId="{48B79A30-783B-4905-B73A-16ABF2990E15}" type="pres">
      <dgm:prSet presAssocID="{E5087249-48AC-4B49-9333-24366BFFFA83}" presName="bullet5a" presStyleLbl="node1" presStyleIdx="0" presStyleCnt="5" custLinFactX="-296495" custLinFactY="-100000" custLinFactNeighborX="-300000" custLinFactNeighborY="-135395"/>
      <dgm:spPr/>
    </dgm:pt>
    <dgm:pt modelId="{F5471B5C-BB2F-4130-93A5-84B74A2197BA}" type="pres">
      <dgm:prSet presAssocID="{E5087249-48AC-4B49-9333-24366BFFFA83}" presName="textBox5a" presStyleLbl="revTx" presStyleIdx="0" presStyleCnt="5" custScaleX="142693" custScaleY="42670" custLinFactX="-54812" custLinFactNeighborX="-100000" custLinFactNeighborY="6562">
        <dgm:presLayoutVars>
          <dgm:bulletEnabled val="1"/>
        </dgm:presLayoutVars>
      </dgm:prSet>
      <dgm:spPr/>
    </dgm:pt>
    <dgm:pt modelId="{D13ECE0D-3B9F-4E2A-A28F-41F26414A808}" type="pres">
      <dgm:prSet presAssocID="{B4448903-E395-4B0E-8CBD-0863D212A48B}" presName="bullet5b" presStyleLbl="node1" presStyleIdx="1" presStyleCnt="5" custLinFactY="-34613" custLinFactNeighborX="3959" custLinFactNeighborY="-100000"/>
      <dgm:spPr/>
    </dgm:pt>
    <dgm:pt modelId="{AB288AEE-ADD5-4704-9980-D6F7D4B7E314}" type="pres">
      <dgm:prSet presAssocID="{B4448903-E395-4B0E-8CBD-0863D212A48B}" presName="textBox5b" presStyleLbl="revTx" presStyleIdx="1" presStyleCnt="5" custScaleX="123029" custScaleY="76344" custLinFactNeighborX="-41434" custLinFactNeighborY="7474">
        <dgm:presLayoutVars>
          <dgm:bulletEnabled val="1"/>
        </dgm:presLayoutVars>
      </dgm:prSet>
      <dgm:spPr/>
    </dgm:pt>
    <dgm:pt modelId="{79BF333C-F40B-43AB-984B-C1FA2F91C293}" type="pres">
      <dgm:prSet presAssocID="{3380AFAE-34AF-4A89-950F-B2D916CEB50A}" presName="bullet5c" presStyleLbl="node1" presStyleIdx="2" presStyleCnt="5" custLinFactX="42618" custLinFactNeighborX="100000" custLinFactNeighborY="-69384"/>
      <dgm:spPr/>
    </dgm:pt>
    <dgm:pt modelId="{3F0C3B3F-5A63-4DA1-B7D1-56CAF448B787}" type="pres">
      <dgm:prSet presAssocID="{3380AFAE-34AF-4A89-950F-B2D916CEB50A}" presName="textBox5c" presStyleLbl="revTx" presStyleIdx="2" presStyleCnt="5" custScaleX="123516" custScaleY="63209" custLinFactNeighborX="1874" custLinFactNeighborY="7738">
        <dgm:presLayoutVars>
          <dgm:bulletEnabled val="1"/>
        </dgm:presLayoutVars>
      </dgm:prSet>
      <dgm:spPr/>
    </dgm:pt>
    <dgm:pt modelId="{F52F8304-F4F7-418A-B716-892DBCC2B79D}" type="pres">
      <dgm:prSet presAssocID="{553B66FA-621D-43CF-963A-D5AA4ECF1D40}" presName="bullet5d" presStyleLbl="node1" presStyleIdx="3" presStyleCnt="5" custLinFactX="101155" custLinFactNeighborX="200000" custLinFactNeighborY="-32326"/>
      <dgm:spPr/>
    </dgm:pt>
    <dgm:pt modelId="{AD3772D8-B5F1-4099-8256-94F595E0C095}" type="pres">
      <dgm:prSet presAssocID="{553B66FA-621D-43CF-963A-D5AA4ECF1D40}" presName="textBox5d" presStyleLbl="revTx" presStyleIdx="3" presStyleCnt="5" custScaleX="111601" custScaleY="61198" custLinFactNeighborX="52736" custLinFactNeighborY="16338">
        <dgm:presLayoutVars>
          <dgm:bulletEnabled val="1"/>
        </dgm:presLayoutVars>
      </dgm:prSet>
      <dgm:spPr/>
    </dgm:pt>
    <dgm:pt modelId="{CD74A2CD-DA72-4510-B4C7-3AB2C05EB312}" type="pres">
      <dgm:prSet presAssocID="{7F79A543-2F7D-476E-9DBA-E606EAF089FF}" presName="bullet5e" presStyleLbl="node1" presStyleIdx="4" presStyleCnt="5" custLinFactX="155426" custLinFactNeighborX="200000" custLinFactNeighborY="-16650"/>
      <dgm:spPr/>
    </dgm:pt>
    <dgm:pt modelId="{3CD04F44-095B-4F7C-8F15-985B1025E87E}" type="pres">
      <dgm:prSet presAssocID="{7F79A543-2F7D-476E-9DBA-E606EAF089FF}" presName="textBox5e" presStyleLbl="revTx" presStyleIdx="4" presStyleCnt="5" custScaleX="116845" custScaleY="35095" custLinFactX="14026" custLinFactNeighborX="100000" custLinFactNeighborY="7127">
        <dgm:presLayoutVars>
          <dgm:bulletEnabled val="1"/>
        </dgm:presLayoutVars>
      </dgm:prSet>
      <dgm:spPr/>
    </dgm:pt>
  </dgm:ptLst>
  <dgm:cxnLst>
    <dgm:cxn modelId="{4E77A625-5DD4-416C-AC4D-2F8B6D077442}" srcId="{60EACE1F-29EF-47CA-93C2-C4C976D96032}" destId="{553B66FA-621D-43CF-963A-D5AA4ECF1D40}" srcOrd="3" destOrd="0" parTransId="{4AD332FA-82EA-407D-8E9C-B662251A80F5}" sibTransId="{F5682E07-AD73-426C-B43F-A2A7EFFDD21E}"/>
    <dgm:cxn modelId="{D37B6038-CE0A-4740-81CD-10AA47B2631C}" type="presOf" srcId="{81BB511D-2CF9-4EE3-B23C-8E0C27A97C0C}" destId="{3CD04F44-095B-4F7C-8F15-985B1025E87E}" srcOrd="0" destOrd="1" presId="urn:microsoft.com/office/officeart/2005/8/layout/arrow2"/>
    <dgm:cxn modelId="{4EFF4A5F-A81A-4F7D-8F2C-FF54076A4C3A}" srcId="{7F79A543-2F7D-476E-9DBA-E606EAF089FF}" destId="{81BB511D-2CF9-4EE3-B23C-8E0C27A97C0C}" srcOrd="0" destOrd="0" parTransId="{473D8F47-F0E0-454C-B0C2-F14CBE19AFCD}" sibTransId="{A57AB1E0-47ED-4CD8-8826-A6A252C58207}"/>
    <dgm:cxn modelId="{24C3A068-98AD-4AA9-B8E9-F5C798CAF47D}" srcId="{60EACE1F-29EF-47CA-93C2-C4C976D96032}" destId="{7F79A543-2F7D-476E-9DBA-E606EAF089FF}" srcOrd="4" destOrd="0" parTransId="{6D92E9A5-E45E-4080-B2DC-8C50411D437A}" sibTransId="{4CE69890-7812-4390-8386-CB92E8A0E498}"/>
    <dgm:cxn modelId="{9E821C69-5700-4800-A360-5F0C6AC65407}" type="presOf" srcId="{B4448903-E395-4B0E-8CBD-0863D212A48B}" destId="{AB288AEE-ADD5-4704-9980-D6F7D4B7E314}" srcOrd="0" destOrd="0" presId="urn:microsoft.com/office/officeart/2005/8/layout/arrow2"/>
    <dgm:cxn modelId="{D5536B52-CF2B-4E85-8F90-062B7869F414}" srcId="{60EACE1F-29EF-47CA-93C2-C4C976D96032}" destId="{E5087249-48AC-4B49-9333-24366BFFFA83}" srcOrd="0" destOrd="0" parTransId="{2FD98BF4-E7BB-4618-A74D-5AB8CE770655}" sibTransId="{5A3E09B4-A04F-4545-AEC7-6CFC4C342E76}"/>
    <dgm:cxn modelId="{DD89BC87-CE22-4A4D-A4CA-B0CAB54A190C}" type="presOf" srcId="{7F79A543-2F7D-476E-9DBA-E606EAF089FF}" destId="{3CD04F44-095B-4F7C-8F15-985B1025E87E}" srcOrd="0" destOrd="0" presId="urn:microsoft.com/office/officeart/2005/8/layout/arrow2"/>
    <dgm:cxn modelId="{63E6F898-0140-4DD3-9687-00DA44CE447D}" type="presOf" srcId="{553B66FA-621D-43CF-963A-D5AA4ECF1D40}" destId="{AD3772D8-B5F1-4099-8256-94F595E0C095}" srcOrd="0" destOrd="0" presId="urn:microsoft.com/office/officeart/2005/8/layout/arrow2"/>
    <dgm:cxn modelId="{9871D0B2-B9C4-4DF1-80BA-AF5EAE8C2AB2}" type="presOf" srcId="{E5087249-48AC-4B49-9333-24366BFFFA83}" destId="{F5471B5C-BB2F-4130-93A5-84B74A2197BA}" srcOrd="0" destOrd="0" presId="urn:microsoft.com/office/officeart/2005/8/layout/arrow2"/>
    <dgm:cxn modelId="{8D7F68BA-6DE4-4AD8-B0CA-479169FADE1B}" type="presOf" srcId="{60EACE1F-29EF-47CA-93C2-C4C976D96032}" destId="{774BA70F-75C3-46C2-BDD7-2508956A4334}" srcOrd="0" destOrd="0" presId="urn:microsoft.com/office/officeart/2005/8/layout/arrow2"/>
    <dgm:cxn modelId="{DF62BBCE-57B8-40D5-B5D6-9D1A37B042E9}" srcId="{60EACE1F-29EF-47CA-93C2-C4C976D96032}" destId="{B4448903-E395-4B0E-8CBD-0863D212A48B}" srcOrd="1" destOrd="0" parTransId="{4E0762FA-28F9-4E11-87F0-3AE27E36C0FA}" sibTransId="{D686E242-3E2B-47BD-9584-DD1C8500B07E}"/>
    <dgm:cxn modelId="{13B83EDE-35CC-4027-A62E-B73238CB3909}" type="presOf" srcId="{3380AFAE-34AF-4A89-950F-B2D916CEB50A}" destId="{3F0C3B3F-5A63-4DA1-B7D1-56CAF448B787}" srcOrd="0" destOrd="0" presId="urn:microsoft.com/office/officeart/2005/8/layout/arrow2"/>
    <dgm:cxn modelId="{0DA6BDEC-D6CE-437A-9430-50E526D9FBC3}" srcId="{60EACE1F-29EF-47CA-93C2-C4C976D96032}" destId="{3380AFAE-34AF-4A89-950F-B2D916CEB50A}" srcOrd="2" destOrd="0" parTransId="{D7B5AF27-8429-46AC-A617-84C3E34FB892}" sibTransId="{2E84A5DB-34F8-42BA-80D3-3A1CF91C3B50}"/>
    <dgm:cxn modelId="{BA806D56-3258-4B43-B6CA-0D8C4BDE0666}" type="presParOf" srcId="{774BA70F-75C3-46C2-BDD7-2508956A4334}" destId="{E0602184-F221-4C5B-950E-69ACAB9E232F}" srcOrd="0" destOrd="0" presId="urn:microsoft.com/office/officeart/2005/8/layout/arrow2"/>
    <dgm:cxn modelId="{730DC1AE-33C9-4EF6-8D43-5EAAA730DAA1}" type="presParOf" srcId="{774BA70F-75C3-46C2-BDD7-2508956A4334}" destId="{E0A8EA4D-B8D4-4DB5-8C41-C75752D641AC}" srcOrd="1" destOrd="0" presId="urn:microsoft.com/office/officeart/2005/8/layout/arrow2"/>
    <dgm:cxn modelId="{6205E660-8158-4006-AD32-EA41B454449B}" type="presParOf" srcId="{E0A8EA4D-B8D4-4DB5-8C41-C75752D641AC}" destId="{48B79A30-783B-4905-B73A-16ABF2990E15}" srcOrd="0" destOrd="0" presId="urn:microsoft.com/office/officeart/2005/8/layout/arrow2"/>
    <dgm:cxn modelId="{B08A59F7-081C-4328-992A-FE171319175D}" type="presParOf" srcId="{E0A8EA4D-B8D4-4DB5-8C41-C75752D641AC}" destId="{F5471B5C-BB2F-4130-93A5-84B74A2197BA}" srcOrd="1" destOrd="0" presId="urn:microsoft.com/office/officeart/2005/8/layout/arrow2"/>
    <dgm:cxn modelId="{16C01EDB-0305-4B53-A592-AD20F94B57C1}" type="presParOf" srcId="{E0A8EA4D-B8D4-4DB5-8C41-C75752D641AC}" destId="{D13ECE0D-3B9F-4E2A-A28F-41F26414A808}" srcOrd="2" destOrd="0" presId="urn:microsoft.com/office/officeart/2005/8/layout/arrow2"/>
    <dgm:cxn modelId="{4E48BF35-890D-4521-9664-761140538380}" type="presParOf" srcId="{E0A8EA4D-B8D4-4DB5-8C41-C75752D641AC}" destId="{AB288AEE-ADD5-4704-9980-D6F7D4B7E314}" srcOrd="3" destOrd="0" presId="urn:microsoft.com/office/officeart/2005/8/layout/arrow2"/>
    <dgm:cxn modelId="{7876FF2D-E691-49C5-A997-C1087E1D38D6}" type="presParOf" srcId="{E0A8EA4D-B8D4-4DB5-8C41-C75752D641AC}" destId="{79BF333C-F40B-43AB-984B-C1FA2F91C293}" srcOrd="4" destOrd="0" presId="urn:microsoft.com/office/officeart/2005/8/layout/arrow2"/>
    <dgm:cxn modelId="{09F9343B-B92F-47E7-81E1-DEA6C433ADC4}" type="presParOf" srcId="{E0A8EA4D-B8D4-4DB5-8C41-C75752D641AC}" destId="{3F0C3B3F-5A63-4DA1-B7D1-56CAF448B787}" srcOrd="5" destOrd="0" presId="urn:microsoft.com/office/officeart/2005/8/layout/arrow2"/>
    <dgm:cxn modelId="{DDF3440E-013F-42EF-83EE-54B43A740D97}" type="presParOf" srcId="{E0A8EA4D-B8D4-4DB5-8C41-C75752D641AC}" destId="{F52F8304-F4F7-418A-B716-892DBCC2B79D}" srcOrd="6" destOrd="0" presId="urn:microsoft.com/office/officeart/2005/8/layout/arrow2"/>
    <dgm:cxn modelId="{C294B650-08B1-44F8-897F-BE518D470A94}" type="presParOf" srcId="{E0A8EA4D-B8D4-4DB5-8C41-C75752D641AC}" destId="{AD3772D8-B5F1-4099-8256-94F595E0C095}" srcOrd="7" destOrd="0" presId="urn:microsoft.com/office/officeart/2005/8/layout/arrow2"/>
    <dgm:cxn modelId="{0CD9C530-262D-430E-A6AF-E9129BF9C862}" type="presParOf" srcId="{E0A8EA4D-B8D4-4DB5-8C41-C75752D641AC}" destId="{CD74A2CD-DA72-4510-B4C7-3AB2C05EB312}" srcOrd="8" destOrd="0" presId="urn:microsoft.com/office/officeart/2005/8/layout/arrow2"/>
    <dgm:cxn modelId="{ABD5AC7D-3C93-4E77-8726-6CC7B848992B}" type="presParOf" srcId="{E0A8EA4D-B8D4-4DB5-8C41-C75752D641AC}" destId="{3CD04F44-095B-4F7C-8F15-985B1025E87E}"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FD7B1370-61D3-460C-BCF4-0CFE1E51295E}">
      <dgm:prSet phldrT="[Texte]" custT="1"/>
      <dgm:spPr>
        <a:noFill/>
      </dgm:spPr>
      <dgm:t>
        <a:bodyPr/>
        <a:lstStyle/>
        <a:p>
          <a:r>
            <a:rPr lang="en" sz="2800" b="1">
              <a:solidFill>
                <a:schemeClr val="tx1"/>
              </a:solidFill>
            </a:rPr>
            <a:t>Governance issues</a:t>
          </a:r>
        </a:p>
      </dgm:t>
    </dgm:pt>
    <dgm:pt modelId="{CADC03A2-7E14-46AD-A0CF-E394E3DF22F6}" type="parTrans" cxnId="{16E34129-5DDD-44A6-806A-EA29E6E9DE09}">
      <dgm:prSet/>
      <dgm:spPr/>
      <dgm:t>
        <a:bodyPr/>
        <a:lstStyle/>
        <a:p>
          <a:endParaRPr lang="fr-FR"/>
        </a:p>
      </dgm:t>
    </dgm:pt>
    <dgm:pt modelId="{B4208C6B-8B01-4E0E-A14F-3E4FD8C6C0F6}" type="sibTrans" cxnId="{16E34129-5DDD-44A6-806A-EA29E6E9DE09}">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7C2FBC75-2416-4164-9A26-24B9096FD881}" type="pres">
      <dgm:prSet presAssocID="{FD7B1370-61D3-460C-BCF4-0CFE1E51295E}" presName="composite" presStyleCnt="0">
        <dgm:presLayoutVars>
          <dgm:chMax val="1"/>
          <dgm:chPref val="1"/>
        </dgm:presLayoutVars>
      </dgm:prSet>
      <dgm:spPr/>
    </dgm:pt>
    <dgm:pt modelId="{BB0406F1-7BDF-4143-AA1C-9D13D89340C5}" type="pres">
      <dgm:prSet presAssocID="{FD7B1370-61D3-460C-BCF4-0CFE1E51295E}" presName="Accent" presStyleLbl="trAlignAcc1" presStyleIdx="0" presStyleCnt="1">
        <dgm:presLayoutVars>
          <dgm:chMax val="0"/>
          <dgm:chPref val="0"/>
        </dgm:presLayoutVars>
      </dgm:prSet>
      <dgm:spPr>
        <a:solidFill>
          <a:schemeClr val="bg1">
            <a:alpha val="40000"/>
          </a:schemeClr>
        </a:solidFill>
        <a:ln>
          <a:solidFill>
            <a:schemeClr val="bg1">
              <a:lumMod val="50000"/>
            </a:schemeClr>
          </a:solidFill>
        </a:ln>
      </dgm:spPr>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8F3D60A0-AAD8-4FB0-979F-79F57A8B4E67}" type="pres">
      <dgm:prSet presAssocID="{FD7B1370-61D3-460C-BCF4-0CFE1E51295E}"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w="9525">
          <a:solidFill>
            <a:schemeClr val="tx2">
              <a:lumMod val="60000"/>
              <a:lumOff val="40000"/>
            </a:schemeClr>
          </a:solidFill>
        </a:ln>
      </dgm:spPr>
    </dgm:pt>
    <dgm:pt modelId="{46C43A73-2DE5-43BA-A34A-BA943EFDEEF9}" type="pres">
      <dgm:prSet presAssocID="{FD7B1370-61D3-460C-BCF4-0CFE1E51295E}" presName="ChildComposite" presStyleCnt="0"/>
      <dgm:spPr/>
    </dgm:pt>
    <dgm:pt modelId="{82AA743E-F8CC-4753-85B6-EA0F8DE8001C}" type="pres">
      <dgm:prSet presAssocID="{FD7B1370-61D3-460C-BCF4-0CFE1E51295E}" presName="Child" presStyleLbl="node1" presStyleIdx="0" presStyleCnt="0">
        <dgm:presLayoutVars>
          <dgm:chMax val="0"/>
          <dgm:chPref val="0"/>
          <dgm:bulletEnabled val="1"/>
        </dgm:presLayoutVars>
      </dgm:prSet>
      <dgm:spPr/>
    </dgm:pt>
    <dgm:pt modelId="{A8303AD3-F67A-43B0-8726-4BF0A0F452EB}" type="pres">
      <dgm:prSet presAssocID="{FD7B1370-61D3-460C-BCF4-0CFE1E51295E}" presName="Parent" presStyleLbl="revTx" presStyleIdx="0" presStyleCnt="1">
        <dgm:presLayoutVars>
          <dgm:chMax val="1"/>
          <dgm:chPref val="0"/>
          <dgm:bulletEnabled val="1"/>
        </dgm:presLayoutVars>
      </dgm:prSet>
      <dgm:spPr/>
    </dgm:pt>
  </dgm:ptLst>
  <dgm:cxnLst>
    <dgm:cxn modelId="{16E34129-5DDD-44A6-806A-EA29E6E9DE09}" srcId="{6B9EEE03-762C-4471-8C5A-CED3B86AAC24}" destId="{FD7B1370-61D3-460C-BCF4-0CFE1E51295E}" srcOrd="0" destOrd="0" parTransId="{CADC03A2-7E14-46AD-A0CF-E394E3DF22F6}" sibTransId="{B4208C6B-8B01-4E0E-A14F-3E4FD8C6C0F6}"/>
    <dgm:cxn modelId="{10041292-6F53-41C1-9FEB-9183D58AC194}" type="presOf" srcId="{6B9EEE03-762C-4471-8C5A-CED3B86AAC24}" destId="{A0DBDCF3-FB87-4067-B1F1-7EAD38937393}" srcOrd="0" destOrd="0" presId="urn:microsoft.com/office/officeart/2008/layout/CaptionedPictures"/>
    <dgm:cxn modelId="{84A6B3E2-56D8-417A-A9E0-4BC70AA0E74E}" type="presOf" srcId="{FD7B1370-61D3-460C-BCF4-0CFE1E51295E}" destId="{A8303AD3-F67A-43B0-8726-4BF0A0F452EB}" srcOrd="0" destOrd="0" presId="urn:microsoft.com/office/officeart/2008/layout/CaptionedPictures"/>
    <dgm:cxn modelId="{DE1A4D47-DFD8-4B38-B955-922AC2BFBC90}" type="presParOf" srcId="{A0DBDCF3-FB87-4067-B1F1-7EAD38937393}" destId="{7C2FBC75-2416-4164-9A26-24B9096FD881}" srcOrd="0" destOrd="0" presId="urn:microsoft.com/office/officeart/2008/layout/CaptionedPictures"/>
    <dgm:cxn modelId="{B3257223-DE59-4453-B55B-F35EACDF86DC}" type="presParOf" srcId="{7C2FBC75-2416-4164-9A26-24B9096FD881}" destId="{BB0406F1-7BDF-4143-AA1C-9D13D89340C5}" srcOrd="0" destOrd="0" presId="urn:microsoft.com/office/officeart/2008/layout/CaptionedPictures"/>
    <dgm:cxn modelId="{6A9479D7-2E3A-4240-A65D-D954524EEE26}" type="presParOf" srcId="{7C2FBC75-2416-4164-9A26-24B9096FD881}" destId="{8F3D60A0-AAD8-4FB0-979F-79F57A8B4E67}" srcOrd="1" destOrd="0" presId="urn:microsoft.com/office/officeart/2008/layout/CaptionedPictures"/>
    <dgm:cxn modelId="{5EBEA16E-CA7C-42D5-848B-59F7DD893114}" type="presParOf" srcId="{7C2FBC75-2416-4164-9A26-24B9096FD881}" destId="{46C43A73-2DE5-43BA-A34A-BA943EFDEEF9}" srcOrd="2" destOrd="0" presId="urn:microsoft.com/office/officeart/2008/layout/CaptionedPictures"/>
    <dgm:cxn modelId="{7DA61A4A-5EFA-4EC1-92F5-5ECEA8FE9FBE}" type="presParOf" srcId="{46C43A73-2DE5-43BA-A34A-BA943EFDEEF9}" destId="{82AA743E-F8CC-4753-85B6-EA0F8DE8001C}" srcOrd="0" destOrd="0" presId="urn:microsoft.com/office/officeart/2008/layout/CaptionedPictures"/>
    <dgm:cxn modelId="{BFD6D1D2-D8C2-41C3-A3DA-92310A4D0C68}" type="presParOf" srcId="{46C43A73-2DE5-43BA-A34A-BA943EFDEEF9}" destId="{A8303AD3-F67A-43B0-8726-4BF0A0F452EB}"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DE7C76-6408-4DE1-B120-71D2F105E946}" type="doc">
      <dgm:prSet loTypeId="urn:microsoft.com/office/officeart/2005/8/layout/default" loCatId="list" qsTypeId="urn:microsoft.com/office/officeart/2005/8/quickstyle/simple1" qsCatId="simple" csTypeId="urn:microsoft.com/office/officeart/2005/8/colors/accent1_2" csCatId="accent1" phldr="1"/>
      <dgm:spPr/>
    </dgm:pt>
    <dgm:pt modelId="{0384BBA5-05F2-419B-93F4-0F1D90B935C3}">
      <dgm:prSet phldrT="[Texte]" custT="1"/>
      <dgm:spPr>
        <a:solidFill>
          <a:schemeClr val="bg1">
            <a:lumMod val="95000"/>
            <a:alpha val="20000"/>
          </a:schemeClr>
        </a:solidFill>
        <a:ln w="12700">
          <a:solidFill>
            <a:srgbClr val="FFC000"/>
          </a:solidFill>
        </a:ln>
      </dgm:spPr>
      <dgm:t>
        <a:bodyPr/>
        <a:lstStyle/>
        <a:p>
          <a:r>
            <a:rPr lang="en" sz="1800">
              <a:ln>
                <a:noFill/>
              </a:ln>
              <a:solidFill>
                <a:schemeClr val="tx1"/>
              </a:solidFill>
            </a:rPr>
            <a:t>I </a:t>
          </a:r>
          <a:r>
            <a:rPr lang="en" sz="1800" baseline="0">
              <a:ln>
                <a:noFill/>
              </a:ln>
              <a:solidFill>
                <a:schemeClr val="tx1"/>
              </a:solidFill>
            </a:rPr>
            <a:t>have </a:t>
          </a:r>
          <a:r>
            <a:rPr lang="en" sz="1800">
              <a:ln>
                <a:noFill/>
              </a:ln>
              <a:solidFill>
                <a:schemeClr val="tx1"/>
              </a:solidFill>
            </a:rPr>
            <a:t>to successfully merge two companies </a:t>
          </a:r>
          <a:r>
            <a:rPr lang="en" sz="1800" baseline="0">
              <a:ln>
                <a:noFill/>
              </a:ln>
              <a:solidFill>
                <a:schemeClr val="tx1"/>
              </a:solidFill>
            </a:rPr>
            <a:t>with different cultures and languages.</a:t>
          </a:r>
        </a:p>
        <a:p>
          <a:r>
            <a:rPr lang="en" sz="1800" b="1">
              <a:ln>
                <a:noFill/>
              </a:ln>
              <a:solidFill>
                <a:schemeClr val="accent1">
                  <a:lumMod val="75000"/>
                </a:schemeClr>
              </a:solidFill>
            </a:rPr>
            <a:t>The General Director</a:t>
          </a:r>
          <a:endParaRPr lang="fr-FR" sz="1800">
            <a:solidFill>
              <a:schemeClr val="accent1">
                <a:lumMod val="75000"/>
              </a:schemeClr>
            </a:solidFill>
          </a:endParaRPr>
        </a:p>
      </dgm:t>
    </dgm:pt>
    <dgm:pt modelId="{EF4C269C-80CE-467F-9F37-47395B6F6CD4}" type="parTrans" cxnId="{C480F251-B034-49E5-8F65-D802B2A8FB58}">
      <dgm:prSet/>
      <dgm:spPr/>
      <dgm:t>
        <a:bodyPr/>
        <a:lstStyle/>
        <a:p>
          <a:endParaRPr lang="fr-FR"/>
        </a:p>
      </dgm:t>
    </dgm:pt>
    <dgm:pt modelId="{55C7A3E0-3ECC-44B7-959D-48BD5A31F73E}" type="sibTrans" cxnId="{C480F251-B034-49E5-8F65-D802B2A8FB58}">
      <dgm:prSet/>
      <dgm:spPr/>
      <dgm:t>
        <a:bodyPr/>
        <a:lstStyle/>
        <a:p>
          <a:endParaRPr lang="fr-FR"/>
        </a:p>
      </dgm:t>
    </dgm:pt>
    <dgm:pt modelId="{9F4976C3-309E-4F13-AFA7-54517547638F}">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How do we calculate the margin(s) in the company?</a:t>
          </a:r>
        </a:p>
        <a:p>
          <a:r>
            <a:rPr lang="en" sz="1800">
              <a:solidFill>
                <a:schemeClr val="tx1"/>
              </a:solidFill>
            </a:rPr>
            <a:t>Who validates the management rule?</a:t>
          </a:r>
        </a:p>
        <a:p>
          <a:r>
            <a:rPr lang="en" sz="1800" b="1">
              <a:solidFill>
                <a:schemeClr val="accent1">
                  <a:lumMod val="75000"/>
                </a:schemeClr>
              </a:solidFill>
            </a:rPr>
            <a:t>The Financial Director</a:t>
          </a:r>
          <a:r>
            <a:rPr lang="en" sz="1800">
              <a:solidFill>
                <a:schemeClr val="accent1">
                  <a:lumMod val="75000"/>
                </a:schemeClr>
              </a:solidFill>
            </a:rPr>
            <a:t> </a:t>
          </a:r>
        </a:p>
      </dgm:t>
    </dgm:pt>
    <dgm:pt modelId="{989919A8-7CA3-4E90-AD29-D261C53B19E6}" type="parTrans" cxnId="{DB6BEBED-1DC6-4306-B5BC-A5154775CCB1}">
      <dgm:prSet/>
      <dgm:spPr/>
      <dgm:t>
        <a:bodyPr/>
        <a:lstStyle/>
        <a:p>
          <a:endParaRPr lang="fr-FR"/>
        </a:p>
      </dgm:t>
    </dgm:pt>
    <dgm:pt modelId="{26BCB564-1082-4DC3-BAF6-D22CC894E09F}" type="sibTrans" cxnId="{DB6BEBED-1DC6-4306-B5BC-A5154775CCB1}">
      <dgm:prSet/>
      <dgm:spPr/>
      <dgm:t>
        <a:bodyPr/>
        <a:lstStyle/>
        <a:p>
          <a:endParaRPr lang="fr-FR"/>
        </a:p>
      </dgm:t>
    </dgm:pt>
    <dgm:pt modelId="{43F6171C-CD88-4127-95FE-B0F65D6A622B}">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Where does my data come from?</a:t>
          </a:r>
        </a:p>
        <a:p>
          <a:r>
            <a:rPr lang="en" sz="1800">
              <a:solidFill>
                <a:schemeClr val="tx1"/>
              </a:solidFill>
            </a:rPr>
            <a:t>Is it transformed?</a:t>
          </a:r>
        </a:p>
        <a:p>
          <a:r>
            <a:rPr lang="en" sz="1800" b="1">
              <a:solidFill>
                <a:schemeClr val="accent1">
                  <a:lumMod val="75000"/>
                </a:schemeClr>
              </a:solidFill>
            </a:rPr>
            <a:t>The management controller</a:t>
          </a:r>
        </a:p>
      </dgm:t>
    </dgm:pt>
    <dgm:pt modelId="{5A4D9F13-07CC-4D2F-9839-B040D6140826}" type="parTrans" cxnId="{0049FB34-FFC7-4A2A-BCF0-46E425FC0C2F}">
      <dgm:prSet/>
      <dgm:spPr/>
      <dgm:t>
        <a:bodyPr/>
        <a:lstStyle/>
        <a:p>
          <a:endParaRPr lang="fr-FR"/>
        </a:p>
      </dgm:t>
    </dgm:pt>
    <dgm:pt modelId="{175BD0D0-9DE3-4568-AD7A-D19CDD058559}" type="sibTrans" cxnId="{0049FB34-FFC7-4A2A-BCF0-46E425FC0C2F}">
      <dgm:prSet/>
      <dgm:spPr/>
      <dgm:t>
        <a:bodyPr/>
        <a:lstStyle/>
        <a:p>
          <a:endParaRPr lang="fr-FR"/>
        </a:p>
      </dgm:t>
    </dgm:pt>
    <dgm:pt modelId="{718429EA-6051-4EB4-8D24-20BCA058A17C}">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I want to understand my Order Management process</a:t>
          </a:r>
        </a:p>
        <a:p>
          <a:r>
            <a:rPr lang="en" sz="1800" b="1">
              <a:solidFill>
                <a:schemeClr val="accent1">
                  <a:lumMod val="75000"/>
                </a:schemeClr>
              </a:solidFill>
            </a:rPr>
            <a:t>The Logistics Director</a:t>
          </a:r>
          <a:endParaRPr lang="fr-FR" sz="1800">
            <a:solidFill>
              <a:schemeClr val="accent1">
                <a:lumMod val="75000"/>
              </a:schemeClr>
            </a:solidFill>
          </a:endParaRPr>
        </a:p>
      </dgm:t>
    </dgm:pt>
    <dgm:pt modelId="{656CF1E7-50B4-47F4-B5D7-0F5D31BB5D29}" type="parTrans" cxnId="{D533449C-5514-4685-A952-D5B04564CBB5}">
      <dgm:prSet/>
      <dgm:spPr/>
      <dgm:t>
        <a:bodyPr/>
        <a:lstStyle/>
        <a:p>
          <a:endParaRPr lang="fr-FR"/>
        </a:p>
      </dgm:t>
    </dgm:pt>
    <dgm:pt modelId="{F168B662-A1A6-431E-8791-E697DDAF9FB4}" type="sibTrans" cxnId="{D533449C-5514-4685-A952-D5B04564CBB5}">
      <dgm:prSet/>
      <dgm:spPr/>
      <dgm:t>
        <a:bodyPr/>
        <a:lstStyle/>
        <a:p>
          <a:endParaRPr lang="fr-FR"/>
        </a:p>
      </dgm:t>
    </dgm:pt>
    <dgm:pt modelId="{5BCB2B62-33CD-402D-B137-7410D98D37D4}">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I want to know the quality level of my customer base for a marketing operation</a:t>
          </a:r>
        </a:p>
        <a:p>
          <a:r>
            <a:rPr lang="en" sz="1800" b="1">
              <a:solidFill>
                <a:schemeClr val="accent1">
                  <a:lumMod val="75000"/>
                </a:schemeClr>
              </a:solidFill>
            </a:rPr>
            <a:t>The Marketing Director</a:t>
          </a:r>
          <a:endParaRPr lang="fr-FR" sz="1800">
            <a:solidFill>
              <a:schemeClr val="accent1">
                <a:lumMod val="75000"/>
              </a:schemeClr>
            </a:solidFill>
          </a:endParaRPr>
        </a:p>
      </dgm:t>
    </dgm:pt>
    <dgm:pt modelId="{F3F02B36-9D4A-4309-B2C4-24FB51F3D52A}" type="parTrans" cxnId="{78F656A4-251D-49E8-A8CB-4C32C3C4B86E}">
      <dgm:prSet/>
      <dgm:spPr/>
      <dgm:t>
        <a:bodyPr/>
        <a:lstStyle/>
        <a:p>
          <a:endParaRPr lang="fr-FR"/>
        </a:p>
      </dgm:t>
    </dgm:pt>
    <dgm:pt modelId="{D8C1FBF8-A3BA-411C-A597-1FA61E781876}" type="sibTrans" cxnId="{78F656A4-251D-49E8-A8CB-4C32C3C4B86E}">
      <dgm:prSet/>
      <dgm:spPr/>
      <dgm:t>
        <a:bodyPr/>
        <a:lstStyle/>
        <a:p>
          <a:endParaRPr lang="fr-FR"/>
        </a:p>
      </dgm:t>
    </dgm:pt>
    <dgm:pt modelId="{AC45D23E-33F7-486C-81F2-D2E7E0E112A8}">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I would like to know where customer personal data is in the Information System</a:t>
          </a:r>
        </a:p>
        <a:p>
          <a:r>
            <a:rPr lang="en" sz="1800" b="1">
              <a:solidFill>
                <a:schemeClr val="accent1">
                  <a:lumMod val="75000"/>
                </a:schemeClr>
              </a:solidFill>
            </a:rPr>
            <a:t>The DPO</a:t>
          </a:r>
        </a:p>
      </dgm:t>
    </dgm:pt>
    <dgm:pt modelId="{A1E34518-7EE4-4789-8BA5-28F98473CF26}" type="parTrans" cxnId="{DB4A644E-FDD0-489F-989B-7EA6AD25CA4C}">
      <dgm:prSet/>
      <dgm:spPr/>
      <dgm:t>
        <a:bodyPr/>
        <a:lstStyle/>
        <a:p>
          <a:endParaRPr lang="fr-FR"/>
        </a:p>
      </dgm:t>
    </dgm:pt>
    <dgm:pt modelId="{CC1BE2D4-F6B1-4A3F-8C5A-137894D9F561}" type="sibTrans" cxnId="{DB4A644E-FDD0-489F-989B-7EA6AD25CA4C}">
      <dgm:prSet/>
      <dgm:spPr/>
      <dgm:t>
        <a:bodyPr/>
        <a:lstStyle/>
        <a:p>
          <a:endParaRPr lang="fr-FR"/>
        </a:p>
      </dgm:t>
    </dgm:pt>
    <dgm:pt modelId="{EB99D255-DAE9-42D7-AF70-9F22A1853DBE}" type="pres">
      <dgm:prSet presAssocID="{1BDE7C76-6408-4DE1-B120-71D2F105E946}" presName="diagram" presStyleCnt="0">
        <dgm:presLayoutVars>
          <dgm:dir/>
          <dgm:resizeHandles val="exact"/>
        </dgm:presLayoutVars>
      </dgm:prSet>
      <dgm:spPr/>
    </dgm:pt>
    <dgm:pt modelId="{ECF1179D-71E8-45D6-A8FC-9D8225936777}" type="pres">
      <dgm:prSet presAssocID="{0384BBA5-05F2-419B-93F4-0F1D90B935C3}" presName="node" presStyleLbl="node1" presStyleIdx="0" presStyleCnt="6" custScaleX="65724" custScaleY="52389" custLinFactNeighborX="-4" custLinFactNeighborY="17914">
        <dgm:presLayoutVars>
          <dgm:bulletEnabled val="1"/>
        </dgm:presLayoutVars>
      </dgm:prSet>
      <dgm:spPr/>
    </dgm:pt>
    <dgm:pt modelId="{C1FFFD39-7334-439B-B190-9DA79CF28639}" type="pres">
      <dgm:prSet presAssocID="{55C7A3E0-3ECC-44B7-959D-48BD5A31F73E}" presName="sibTrans" presStyleCnt="0"/>
      <dgm:spPr/>
    </dgm:pt>
    <dgm:pt modelId="{CD8DC572-2122-4FAB-8A6A-281E3FA1D4E2}" type="pres">
      <dgm:prSet presAssocID="{9F4976C3-309E-4F13-AFA7-54517547638F}" presName="node" presStyleLbl="node1" presStyleIdx="1" presStyleCnt="6" custScaleX="65724" custScaleY="52389" custLinFactNeighborX="-2861" custLinFactNeighborY="17914">
        <dgm:presLayoutVars>
          <dgm:bulletEnabled val="1"/>
        </dgm:presLayoutVars>
      </dgm:prSet>
      <dgm:spPr/>
    </dgm:pt>
    <dgm:pt modelId="{0540CB29-248F-44F5-BA39-471BE5A3747D}" type="pres">
      <dgm:prSet presAssocID="{26BCB564-1082-4DC3-BAF6-D22CC894E09F}" presName="sibTrans" presStyleCnt="0"/>
      <dgm:spPr/>
    </dgm:pt>
    <dgm:pt modelId="{5C52E686-9856-481D-B46B-94B687A7DEC3}" type="pres">
      <dgm:prSet presAssocID="{718429EA-6051-4EB4-8D24-20BCA058A17C}" presName="node" presStyleLbl="node1" presStyleIdx="2" presStyleCnt="6" custScaleX="65724" custScaleY="52389" custLinFactNeighborX="4" custLinFactNeighborY="84440">
        <dgm:presLayoutVars>
          <dgm:bulletEnabled val="1"/>
        </dgm:presLayoutVars>
      </dgm:prSet>
      <dgm:spPr/>
    </dgm:pt>
    <dgm:pt modelId="{E702CD44-837F-44D4-91E6-07D15A2C0F98}" type="pres">
      <dgm:prSet presAssocID="{F168B662-A1A6-431E-8791-E697DDAF9FB4}" presName="sibTrans" presStyleCnt="0"/>
      <dgm:spPr/>
    </dgm:pt>
    <dgm:pt modelId="{1DFF2211-BCC0-4605-B937-A68C918EFA17}" type="pres">
      <dgm:prSet presAssocID="{43F6171C-CD88-4127-95FE-B0F65D6A622B}" presName="node" presStyleLbl="node1" presStyleIdx="3" presStyleCnt="6" custScaleX="65724" custScaleY="52389" custLinFactX="51452" custLinFactNeighborX="100000" custLinFactNeighborY="-51142">
        <dgm:presLayoutVars>
          <dgm:bulletEnabled val="1"/>
        </dgm:presLayoutVars>
      </dgm:prSet>
      <dgm:spPr/>
    </dgm:pt>
    <dgm:pt modelId="{A2E26196-EF1A-4CC9-80C1-DD58046F8836}" type="pres">
      <dgm:prSet presAssocID="{175BD0D0-9DE3-4568-AD7A-D19CDD058559}" presName="sibTrans" presStyleCnt="0"/>
      <dgm:spPr/>
    </dgm:pt>
    <dgm:pt modelId="{93418A14-F7AD-4447-84DB-5FB7303550C7}" type="pres">
      <dgm:prSet presAssocID="{AC45D23E-33F7-486C-81F2-D2E7E0E112A8}" presName="node" presStyleLbl="node1" presStyleIdx="4" presStyleCnt="6" custScaleX="65724" custScaleY="52389" custLinFactNeighborX="-75529" custLinFactNeighborY="14952">
        <dgm:presLayoutVars>
          <dgm:bulletEnabled val="1"/>
        </dgm:presLayoutVars>
      </dgm:prSet>
      <dgm:spPr/>
    </dgm:pt>
    <dgm:pt modelId="{5A251B3A-229D-4761-B313-55C02ED9340E}" type="pres">
      <dgm:prSet presAssocID="{CC1BE2D4-F6B1-4A3F-8C5A-137894D9F561}" presName="sibTrans" presStyleCnt="0"/>
      <dgm:spPr/>
    </dgm:pt>
    <dgm:pt modelId="{79F04895-DCDB-40EA-BA54-D8E11558B07F}" type="pres">
      <dgm:prSet presAssocID="{5BCB2B62-33CD-402D-B137-7410D98D37D4}" presName="node" presStyleLbl="node1" presStyleIdx="5" presStyleCnt="6" custScaleX="65724" custScaleY="52389" custLinFactNeighborX="-78585" custLinFactNeighborY="16707">
        <dgm:presLayoutVars>
          <dgm:bulletEnabled val="1"/>
        </dgm:presLayoutVars>
      </dgm:prSet>
      <dgm:spPr/>
    </dgm:pt>
  </dgm:ptLst>
  <dgm:cxnLst>
    <dgm:cxn modelId="{0049FB34-FFC7-4A2A-BCF0-46E425FC0C2F}" srcId="{1BDE7C76-6408-4DE1-B120-71D2F105E946}" destId="{43F6171C-CD88-4127-95FE-B0F65D6A622B}" srcOrd="3" destOrd="0" parTransId="{5A4D9F13-07CC-4D2F-9839-B040D6140826}" sibTransId="{175BD0D0-9DE3-4568-AD7A-D19CDD058559}"/>
    <dgm:cxn modelId="{5D36375B-3B2C-4AAF-A9BE-FE21556D1B66}" type="presOf" srcId="{0384BBA5-05F2-419B-93F4-0F1D90B935C3}" destId="{ECF1179D-71E8-45D6-A8FC-9D8225936777}" srcOrd="0" destOrd="0" presId="urn:microsoft.com/office/officeart/2005/8/layout/default"/>
    <dgm:cxn modelId="{60F7E460-7385-46FD-9C15-4DB7FE35B4CB}" type="presOf" srcId="{AC45D23E-33F7-486C-81F2-D2E7E0E112A8}" destId="{93418A14-F7AD-4447-84DB-5FB7303550C7}" srcOrd="0" destOrd="0" presId="urn:microsoft.com/office/officeart/2005/8/layout/default"/>
    <dgm:cxn modelId="{DB4A644E-FDD0-489F-989B-7EA6AD25CA4C}" srcId="{1BDE7C76-6408-4DE1-B120-71D2F105E946}" destId="{AC45D23E-33F7-486C-81F2-D2E7E0E112A8}" srcOrd="4" destOrd="0" parTransId="{A1E34518-7EE4-4789-8BA5-28F98473CF26}" sibTransId="{CC1BE2D4-F6B1-4A3F-8C5A-137894D9F561}"/>
    <dgm:cxn modelId="{C480F251-B034-49E5-8F65-D802B2A8FB58}" srcId="{1BDE7C76-6408-4DE1-B120-71D2F105E946}" destId="{0384BBA5-05F2-419B-93F4-0F1D90B935C3}" srcOrd="0" destOrd="0" parTransId="{EF4C269C-80CE-467F-9F37-47395B6F6CD4}" sibTransId="{55C7A3E0-3ECC-44B7-959D-48BD5A31F73E}"/>
    <dgm:cxn modelId="{2AC3DC59-649A-4370-BDFF-EE8C56C24C78}" type="presOf" srcId="{9F4976C3-309E-4F13-AFA7-54517547638F}" destId="{CD8DC572-2122-4FAB-8A6A-281E3FA1D4E2}" srcOrd="0" destOrd="0" presId="urn:microsoft.com/office/officeart/2005/8/layout/default"/>
    <dgm:cxn modelId="{48F4197F-CA10-42AB-B097-02A71C863657}" type="presOf" srcId="{43F6171C-CD88-4127-95FE-B0F65D6A622B}" destId="{1DFF2211-BCC0-4605-B937-A68C918EFA17}" srcOrd="0" destOrd="0" presId="urn:microsoft.com/office/officeart/2005/8/layout/default"/>
    <dgm:cxn modelId="{D533449C-5514-4685-A952-D5B04564CBB5}" srcId="{1BDE7C76-6408-4DE1-B120-71D2F105E946}" destId="{718429EA-6051-4EB4-8D24-20BCA058A17C}" srcOrd="2" destOrd="0" parTransId="{656CF1E7-50B4-47F4-B5D7-0F5D31BB5D29}" sibTransId="{F168B662-A1A6-431E-8791-E697DDAF9FB4}"/>
    <dgm:cxn modelId="{78F656A4-251D-49E8-A8CB-4C32C3C4B86E}" srcId="{1BDE7C76-6408-4DE1-B120-71D2F105E946}" destId="{5BCB2B62-33CD-402D-B137-7410D98D37D4}" srcOrd="5" destOrd="0" parTransId="{F3F02B36-9D4A-4309-B2C4-24FB51F3D52A}" sibTransId="{D8C1FBF8-A3BA-411C-A597-1FA61E781876}"/>
    <dgm:cxn modelId="{48EA90E1-8D8D-481C-86BE-F3A8CF60F4CE}" type="presOf" srcId="{718429EA-6051-4EB4-8D24-20BCA058A17C}" destId="{5C52E686-9856-481D-B46B-94B687A7DEC3}" srcOrd="0" destOrd="0" presId="urn:microsoft.com/office/officeart/2005/8/layout/default"/>
    <dgm:cxn modelId="{32D7A6E5-563F-4456-9F63-A28B6D23B9C2}" type="presOf" srcId="{5BCB2B62-33CD-402D-B137-7410D98D37D4}" destId="{79F04895-DCDB-40EA-BA54-D8E11558B07F}" srcOrd="0" destOrd="0" presId="urn:microsoft.com/office/officeart/2005/8/layout/default"/>
    <dgm:cxn modelId="{DB6BEBED-1DC6-4306-B5BC-A5154775CCB1}" srcId="{1BDE7C76-6408-4DE1-B120-71D2F105E946}" destId="{9F4976C3-309E-4F13-AFA7-54517547638F}" srcOrd="1" destOrd="0" parTransId="{989919A8-7CA3-4E90-AD29-D261C53B19E6}" sibTransId="{26BCB564-1082-4DC3-BAF6-D22CC894E09F}"/>
    <dgm:cxn modelId="{57E124F2-7D89-400F-A5E1-0031E51E2001}" type="presOf" srcId="{1BDE7C76-6408-4DE1-B120-71D2F105E946}" destId="{EB99D255-DAE9-42D7-AF70-9F22A1853DBE}" srcOrd="0" destOrd="0" presId="urn:microsoft.com/office/officeart/2005/8/layout/default"/>
    <dgm:cxn modelId="{9F94DF5E-1C86-480A-8A27-E388B20F9D00}" type="presParOf" srcId="{EB99D255-DAE9-42D7-AF70-9F22A1853DBE}" destId="{ECF1179D-71E8-45D6-A8FC-9D8225936777}" srcOrd="0" destOrd="0" presId="urn:microsoft.com/office/officeart/2005/8/layout/default"/>
    <dgm:cxn modelId="{59CE02EF-33F1-4A78-BFC0-163144848FF6}" type="presParOf" srcId="{EB99D255-DAE9-42D7-AF70-9F22A1853DBE}" destId="{C1FFFD39-7334-439B-B190-9DA79CF28639}" srcOrd="1" destOrd="0" presId="urn:microsoft.com/office/officeart/2005/8/layout/default"/>
    <dgm:cxn modelId="{318276FE-1D4E-423A-B697-6C14C5E8F71D}" type="presParOf" srcId="{EB99D255-DAE9-42D7-AF70-9F22A1853DBE}" destId="{CD8DC572-2122-4FAB-8A6A-281E3FA1D4E2}" srcOrd="2" destOrd="0" presId="urn:microsoft.com/office/officeart/2005/8/layout/default"/>
    <dgm:cxn modelId="{28832C22-F7C1-4778-BD19-E58B38A536C3}" type="presParOf" srcId="{EB99D255-DAE9-42D7-AF70-9F22A1853DBE}" destId="{0540CB29-248F-44F5-BA39-471BE5A3747D}" srcOrd="3" destOrd="0" presId="urn:microsoft.com/office/officeart/2005/8/layout/default"/>
    <dgm:cxn modelId="{FB9D9FB0-A704-4877-BA4D-07B370B561BF}" type="presParOf" srcId="{EB99D255-DAE9-42D7-AF70-9F22A1853DBE}" destId="{5C52E686-9856-481D-B46B-94B687A7DEC3}" srcOrd="4" destOrd="0" presId="urn:microsoft.com/office/officeart/2005/8/layout/default"/>
    <dgm:cxn modelId="{72E38AB9-59E3-4806-9E55-66599D21DF0C}" type="presParOf" srcId="{EB99D255-DAE9-42D7-AF70-9F22A1853DBE}" destId="{E702CD44-837F-44D4-91E6-07D15A2C0F98}" srcOrd="5" destOrd="0" presId="urn:microsoft.com/office/officeart/2005/8/layout/default"/>
    <dgm:cxn modelId="{41ABEDB3-0999-4F82-9A0D-05C150120D8C}" type="presParOf" srcId="{EB99D255-DAE9-42D7-AF70-9F22A1853DBE}" destId="{1DFF2211-BCC0-4605-B937-A68C918EFA17}" srcOrd="6" destOrd="0" presId="urn:microsoft.com/office/officeart/2005/8/layout/default"/>
    <dgm:cxn modelId="{0BFD1E35-859B-4D74-8502-B6A75C97CFFE}" type="presParOf" srcId="{EB99D255-DAE9-42D7-AF70-9F22A1853DBE}" destId="{A2E26196-EF1A-4CC9-80C1-DD58046F8836}" srcOrd="7" destOrd="0" presId="urn:microsoft.com/office/officeart/2005/8/layout/default"/>
    <dgm:cxn modelId="{76636CB5-E01A-44F5-A588-351142A3F709}" type="presParOf" srcId="{EB99D255-DAE9-42D7-AF70-9F22A1853DBE}" destId="{93418A14-F7AD-4447-84DB-5FB7303550C7}" srcOrd="8" destOrd="0" presId="urn:microsoft.com/office/officeart/2005/8/layout/default"/>
    <dgm:cxn modelId="{E2E4EA0A-7E05-42DD-B5A2-B099F63817B5}" type="presParOf" srcId="{EB99D255-DAE9-42D7-AF70-9F22A1853DBE}" destId="{5A251B3A-229D-4761-B313-55C02ED9340E}" srcOrd="9" destOrd="0" presId="urn:microsoft.com/office/officeart/2005/8/layout/default"/>
    <dgm:cxn modelId="{F7ED8F31-F366-48F7-909B-C08379F5E41A}" type="presParOf" srcId="{EB99D255-DAE9-42D7-AF70-9F22A1853DBE}" destId="{79F04895-DCDB-40EA-BA54-D8E11558B07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DE7C76-6408-4DE1-B120-71D2F105E946}" type="doc">
      <dgm:prSet loTypeId="urn:microsoft.com/office/officeart/2005/8/layout/default" loCatId="list" qsTypeId="urn:microsoft.com/office/officeart/2005/8/quickstyle/simple1" qsCatId="simple" csTypeId="urn:microsoft.com/office/officeart/2005/8/colors/accent1_2" csCatId="accent1" phldr="1"/>
      <dgm:spPr/>
    </dgm:pt>
    <dgm:pt modelId="{0384BBA5-05F2-419B-93F4-0F1D90B935C3}">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I want to explain and share the DATA approach with business management and the CODIR</a:t>
          </a:r>
        </a:p>
        <a:p>
          <a:r>
            <a:rPr lang="en" sz="1800" b="1">
              <a:solidFill>
                <a:schemeClr val="accent1">
                  <a:lumMod val="75000"/>
                </a:schemeClr>
              </a:solidFill>
            </a:rPr>
            <a:t>The CDO</a:t>
          </a:r>
          <a:endParaRPr lang="fr-FR" sz="1800">
            <a:solidFill>
              <a:schemeClr val="accent1">
                <a:lumMod val="75000"/>
              </a:schemeClr>
            </a:solidFill>
          </a:endParaRPr>
        </a:p>
      </dgm:t>
    </dgm:pt>
    <dgm:pt modelId="{EF4C269C-80CE-467F-9F37-47395B6F6CD4}" type="parTrans" cxnId="{C480F251-B034-49E5-8F65-D802B2A8FB58}">
      <dgm:prSet/>
      <dgm:spPr/>
      <dgm:t>
        <a:bodyPr/>
        <a:lstStyle/>
        <a:p>
          <a:endParaRPr lang="fr-FR"/>
        </a:p>
      </dgm:t>
    </dgm:pt>
    <dgm:pt modelId="{55C7A3E0-3ECC-44B7-959D-48BD5A31F73E}" type="sibTrans" cxnId="{C480F251-B034-49E5-8F65-D802B2A8FB58}">
      <dgm:prSet/>
      <dgm:spPr/>
      <dgm:t>
        <a:bodyPr/>
        <a:lstStyle/>
        <a:p>
          <a:endParaRPr lang="fr-FR"/>
        </a:p>
      </dgm:t>
    </dgm:pt>
    <dgm:pt modelId="{9F4976C3-309E-4F13-AFA7-54517547638F}">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I want to give autonomy to Data Domains with the Data </a:t>
          </a:r>
          <a:r>
            <a:rPr lang="en" sz="1800" err="1">
              <a:solidFill>
                <a:schemeClr val="tx1"/>
              </a:solidFill>
            </a:rPr>
            <a:t>Mesh project</a:t>
          </a:r>
          <a:endParaRPr lang="fr-FR" sz="1800">
            <a:solidFill>
              <a:schemeClr val="tx1"/>
            </a:solidFill>
          </a:endParaRPr>
        </a:p>
        <a:p>
          <a:r>
            <a:rPr lang="en" sz="1800" b="1">
              <a:solidFill>
                <a:schemeClr val="accent1">
                  <a:lumMod val="75000"/>
                </a:schemeClr>
              </a:solidFill>
            </a:rPr>
            <a:t>The Data Governance Manager</a:t>
          </a:r>
          <a:endParaRPr lang="fr-FR" sz="1800">
            <a:solidFill>
              <a:schemeClr val="accent1">
                <a:lumMod val="75000"/>
              </a:schemeClr>
            </a:solidFill>
          </a:endParaRPr>
        </a:p>
      </dgm:t>
    </dgm:pt>
    <dgm:pt modelId="{989919A8-7CA3-4E90-AD29-D261C53B19E6}" type="parTrans" cxnId="{DB6BEBED-1DC6-4306-B5BC-A5154775CCB1}">
      <dgm:prSet/>
      <dgm:spPr/>
      <dgm:t>
        <a:bodyPr/>
        <a:lstStyle/>
        <a:p>
          <a:endParaRPr lang="fr-FR"/>
        </a:p>
      </dgm:t>
    </dgm:pt>
    <dgm:pt modelId="{26BCB564-1082-4DC3-BAF6-D22CC894E09F}" type="sibTrans" cxnId="{DB6BEBED-1DC6-4306-B5BC-A5154775CCB1}">
      <dgm:prSet/>
      <dgm:spPr/>
      <dgm:t>
        <a:bodyPr/>
        <a:lstStyle/>
        <a:p>
          <a:endParaRPr lang="fr-FR"/>
        </a:p>
      </dgm:t>
    </dgm:pt>
    <dgm:pt modelId="{43F6171C-CD88-4127-95FE-B0F65D6A622B}">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I need to have a complete and simple vision of my business area</a:t>
          </a:r>
        </a:p>
        <a:p>
          <a:r>
            <a:rPr lang="en" sz="1800" b="1">
              <a:solidFill>
                <a:schemeClr val="accent1">
                  <a:lumMod val="75000"/>
                </a:schemeClr>
              </a:solidFill>
            </a:rPr>
            <a:t>The Data Steward</a:t>
          </a:r>
        </a:p>
      </dgm:t>
    </dgm:pt>
    <dgm:pt modelId="{5A4D9F13-07CC-4D2F-9839-B040D6140826}" type="parTrans" cxnId="{0049FB34-FFC7-4A2A-BCF0-46E425FC0C2F}">
      <dgm:prSet/>
      <dgm:spPr/>
      <dgm:t>
        <a:bodyPr/>
        <a:lstStyle/>
        <a:p>
          <a:endParaRPr lang="fr-FR"/>
        </a:p>
      </dgm:t>
    </dgm:pt>
    <dgm:pt modelId="{175BD0D0-9DE3-4568-AD7A-D19CDD058559}" type="sibTrans" cxnId="{0049FB34-FFC7-4A2A-BCF0-46E425FC0C2F}">
      <dgm:prSet/>
      <dgm:spPr/>
      <dgm:t>
        <a:bodyPr/>
        <a:lstStyle/>
        <a:p>
          <a:endParaRPr lang="fr-FR"/>
        </a:p>
      </dgm:t>
    </dgm:pt>
    <dgm:pt modelId="{718429EA-6051-4EB4-8D24-20BCA058A17C}">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I need to know what the quality level of data is to prepare my predictive analyzes</a:t>
          </a:r>
        </a:p>
        <a:p>
          <a:r>
            <a:rPr lang="en" sz="1800" b="1">
              <a:solidFill>
                <a:schemeClr val="accent1">
                  <a:lumMod val="75000"/>
                </a:schemeClr>
              </a:solidFill>
            </a:rPr>
            <a:t>The Data Scientist</a:t>
          </a:r>
          <a:endParaRPr lang="fr-FR" sz="1800">
            <a:solidFill>
              <a:schemeClr val="accent1">
                <a:lumMod val="75000"/>
              </a:schemeClr>
            </a:solidFill>
          </a:endParaRPr>
        </a:p>
      </dgm:t>
    </dgm:pt>
    <dgm:pt modelId="{656CF1E7-50B4-47F4-B5D7-0F5D31BB5D29}" type="parTrans" cxnId="{D533449C-5514-4685-A952-D5B04564CBB5}">
      <dgm:prSet/>
      <dgm:spPr/>
      <dgm:t>
        <a:bodyPr/>
        <a:lstStyle/>
        <a:p>
          <a:endParaRPr lang="fr-FR"/>
        </a:p>
      </dgm:t>
    </dgm:pt>
    <dgm:pt modelId="{F168B662-A1A6-431E-8791-E697DDAF9FB4}" type="sibTrans" cxnId="{D533449C-5514-4685-A952-D5B04564CBB5}">
      <dgm:prSet/>
      <dgm:spPr/>
      <dgm:t>
        <a:bodyPr/>
        <a:lstStyle/>
        <a:p>
          <a:endParaRPr lang="fr-FR"/>
        </a:p>
      </dgm:t>
    </dgm:pt>
    <dgm:pt modelId="{5BCB2B62-33CD-402D-B137-7410D98D37D4}">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I want to know the business definition of information to design my reporting</a:t>
          </a:r>
        </a:p>
        <a:p>
          <a:r>
            <a:rPr lang="en" sz="1800" b="1">
              <a:solidFill>
                <a:schemeClr val="accent1">
                  <a:lumMod val="75000"/>
                </a:schemeClr>
              </a:solidFill>
            </a:rPr>
            <a:t>The Data Analyst</a:t>
          </a:r>
          <a:endParaRPr lang="fr-FR" sz="1800">
            <a:solidFill>
              <a:schemeClr val="accent1">
                <a:lumMod val="75000"/>
              </a:schemeClr>
            </a:solidFill>
          </a:endParaRPr>
        </a:p>
      </dgm:t>
    </dgm:pt>
    <dgm:pt modelId="{F3F02B36-9D4A-4309-B2C4-24FB51F3D52A}" type="parTrans" cxnId="{78F656A4-251D-49E8-A8CB-4C32C3C4B86E}">
      <dgm:prSet/>
      <dgm:spPr/>
      <dgm:t>
        <a:bodyPr/>
        <a:lstStyle/>
        <a:p>
          <a:endParaRPr lang="fr-FR"/>
        </a:p>
      </dgm:t>
    </dgm:pt>
    <dgm:pt modelId="{D8C1FBF8-A3BA-411C-A597-1FA61E781876}" type="sibTrans" cxnId="{78F656A4-251D-49E8-A8CB-4C32C3C4B86E}">
      <dgm:prSet/>
      <dgm:spPr/>
      <dgm:t>
        <a:bodyPr/>
        <a:lstStyle/>
        <a:p>
          <a:endParaRPr lang="fr-FR"/>
        </a:p>
      </dgm:t>
    </dgm:pt>
    <dgm:pt modelId="{AC45D23E-33F7-486C-81F2-D2E7E0E112A8}">
      <dgm:prSet phldrT="[Texte]" custT="1"/>
      <dgm:spPr>
        <a:solidFill>
          <a:schemeClr val="bg1">
            <a:lumMod val="95000"/>
            <a:alpha val="20000"/>
          </a:schemeClr>
        </a:solidFill>
        <a:ln w="12700">
          <a:solidFill>
            <a:srgbClr val="FFC000"/>
          </a:solidFill>
        </a:ln>
      </dgm:spPr>
      <dgm:t>
        <a:bodyPr/>
        <a:lstStyle/>
        <a:p>
          <a:r>
            <a:rPr lang="en" sz="1800">
              <a:solidFill>
                <a:schemeClr val="tx1"/>
              </a:solidFill>
            </a:rPr>
            <a:t>I want a complete map of my IS with my on-premises and cloud databases</a:t>
          </a:r>
        </a:p>
        <a:p>
          <a:r>
            <a:rPr lang="en" sz="1800" b="1">
              <a:solidFill>
                <a:schemeClr val="accent1">
                  <a:lumMod val="75000"/>
                </a:schemeClr>
              </a:solidFill>
            </a:rPr>
            <a:t>The IT Director</a:t>
          </a:r>
        </a:p>
      </dgm:t>
    </dgm:pt>
    <dgm:pt modelId="{A1E34518-7EE4-4789-8BA5-28F98473CF26}" type="parTrans" cxnId="{DB4A644E-FDD0-489F-989B-7EA6AD25CA4C}">
      <dgm:prSet/>
      <dgm:spPr/>
      <dgm:t>
        <a:bodyPr/>
        <a:lstStyle/>
        <a:p>
          <a:endParaRPr lang="fr-FR"/>
        </a:p>
      </dgm:t>
    </dgm:pt>
    <dgm:pt modelId="{CC1BE2D4-F6B1-4A3F-8C5A-137894D9F561}" type="sibTrans" cxnId="{DB4A644E-FDD0-489F-989B-7EA6AD25CA4C}">
      <dgm:prSet/>
      <dgm:spPr/>
      <dgm:t>
        <a:bodyPr/>
        <a:lstStyle/>
        <a:p>
          <a:endParaRPr lang="fr-FR"/>
        </a:p>
      </dgm:t>
    </dgm:pt>
    <dgm:pt modelId="{EB99D255-DAE9-42D7-AF70-9F22A1853DBE}" type="pres">
      <dgm:prSet presAssocID="{1BDE7C76-6408-4DE1-B120-71D2F105E946}" presName="diagram" presStyleCnt="0">
        <dgm:presLayoutVars>
          <dgm:dir/>
          <dgm:resizeHandles val="exact"/>
        </dgm:presLayoutVars>
      </dgm:prSet>
      <dgm:spPr/>
    </dgm:pt>
    <dgm:pt modelId="{ECF1179D-71E8-45D6-A8FC-9D8225936777}" type="pres">
      <dgm:prSet presAssocID="{0384BBA5-05F2-419B-93F4-0F1D90B935C3}" presName="node" presStyleLbl="node1" presStyleIdx="0" presStyleCnt="6" custScaleX="65724" custScaleY="52389" custLinFactNeighborX="-4" custLinFactNeighborY="17914">
        <dgm:presLayoutVars>
          <dgm:bulletEnabled val="1"/>
        </dgm:presLayoutVars>
      </dgm:prSet>
      <dgm:spPr/>
    </dgm:pt>
    <dgm:pt modelId="{C1FFFD39-7334-439B-B190-9DA79CF28639}" type="pres">
      <dgm:prSet presAssocID="{55C7A3E0-3ECC-44B7-959D-48BD5A31F73E}" presName="sibTrans" presStyleCnt="0"/>
      <dgm:spPr/>
    </dgm:pt>
    <dgm:pt modelId="{CD8DC572-2122-4FAB-8A6A-281E3FA1D4E2}" type="pres">
      <dgm:prSet presAssocID="{9F4976C3-309E-4F13-AFA7-54517547638F}" presName="node" presStyleLbl="node1" presStyleIdx="1" presStyleCnt="6" custScaleX="65724" custScaleY="52389" custLinFactNeighborX="-2861" custLinFactNeighborY="17914">
        <dgm:presLayoutVars>
          <dgm:bulletEnabled val="1"/>
        </dgm:presLayoutVars>
      </dgm:prSet>
      <dgm:spPr/>
    </dgm:pt>
    <dgm:pt modelId="{0540CB29-248F-44F5-BA39-471BE5A3747D}" type="pres">
      <dgm:prSet presAssocID="{26BCB564-1082-4DC3-BAF6-D22CC894E09F}" presName="sibTrans" presStyleCnt="0"/>
      <dgm:spPr/>
    </dgm:pt>
    <dgm:pt modelId="{5C52E686-9856-481D-B46B-94B687A7DEC3}" type="pres">
      <dgm:prSet presAssocID="{718429EA-6051-4EB4-8D24-20BCA058A17C}" presName="node" presStyleLbl="node1" presStyleIdx="2" presStyleCnt="6" custScaleX="65724" custScaleY="52389" custLinFactNeighborX="4" custLinFactNeighborY="84440">
        <dgm:presLayoutVars>
          <dgm:bulletEnabled val="1"/>
        </dgm:presLayoutVars>
      </dgm:prSet>
      <dgm:spPr/>
    </dgm:pt>
    <dgm:pt modelId="{E702CD44-837F-44D4-91E6-07D15A2C0F98}" type="pres">
      <dgm:prSet presAssocID="{F168B662-A1A6-431E-8791-E697DDAF9FB4}" presName="sibTrans" presStyleCnt="0"/>
      <dgm:spPr/>
    </dgm:pt>
    <dgm:pt modelId="{1DFF2211-BCC0-4605-B937-A68C918EFA17}" type="pres">
      <dgm:prSet presAssocID="{43F6171C-CD88-4127-95FE-B0F65D6A622B}" presName="node" presStyleLbl="node1" presStyleIdx="3" presStyleCnt="6" custScaleX="65724" custScaleY="52389" custLinFactX="51452" custLinFactNeighborX="100000" custLinFactNeighborY="-51142">
        <dgm:presLayoutVars>
          <dgm:bulletEnabled val="1"/>
        </dgm:presLayoutVars>
      </dgm:prSet>
      <dgm:spPr/>
    </dgm:pt>
    <dgm:pt modelId="{A2E26196-EF1A-4CC9-80C1-DD58046F8836}" type="pres">
      <dgm:prSet presAssocID="{175BD0D0-9DE3-4568-AD7A-D19CDD058559}" presName="sibTrans" presStyleCnt="0"/>
      <dgm:spPr/>
    </dgm:pt>
    <dgm:pt modelId="{93418A14-F7AD-4447-84DB-5FB7303550C7}" type="pres">
      <dgm:prSet presAssocID="{AC45D23E-33F7-486C-81F2-D2E7E0E112A8}" presName="node" presStyleLbl="node1" presStyleIdx="4" presStyleCnt="6" custScaleX="65724" custScaleY="52389" custLinFactNeighborX="-75529" custLinFactNeighborY="14952">
        <dgm:presLayoutVars>
          <dgm:bulletEnabled val="1"/>
        </dgm:presLayoutVars>
      </dgm:prSet>
      <dgm:spPr/>
    </dgm:pt>
    <dgm:pt modelId="{5A251B3A-229D-4761-B313-55C02ED9340E}" type="pres">
      <dgm:prSet presAssocID="{CC1BE2D4-F6B1-4A3F-8C5A-137894D9F561}" presName="sibTrans" presStyleCnt="0"/>
      <dgm:spPr/>
    </dgm:pt>
    <dgm:pt modelId="{79F04895-DCDB-40EA-BA54-D8E11558B07F}" type="pres">
      <dgm:prSet presAssocID="{5BCB2B62-33CD-402D-B137-7410D98D37D4}" presName="node" presStyleLbl="node1" presStyleIdx="5" presStyleCnt="6" custScaleX="65724" custScaleY="52389" custLinFactNeighborX="-78585" custLinFactNeighborY="16140">
        <dgm:presLayoutVars>
          <dgm:bulletEnabled val="1"/>
        </dgm:presLayoutVars>
      </dgm:prSet>
      <dgm:spPr/>
    </dgm:pt>
  </dgm:ptLst>
  <dgm:cxnLst>
    <dgm:cxn modelId="{0049FB34-FFC7-4A2A-BCF0-46E425FC0C2F}" srcId="{1BDE7C76-6408-4DE1-B120-71D2F105E946}" destId="{43F6171C-CD88-4127-95FE-B0F65D6A622B}" srcOrd="3" destOrd="0" parTransId="{5A4D9F13-07CC-4D2F-9839-B040D6140826}" sibTransId="{175BD0D0-9DE3-4568-AD7A-D19CDD058559}"/>
    <dgm:cxn modelId="{5D36375B-3B2C-4AAF-A9BE-FE21556D1B66}" type="presOf" srcId="{0384BBA5-05F2-419B-93F4-0F1D90B935C3}" destId="{ECF1179D-71E8-45D6-A8FC-9D8225936777}" srcOrd="0" destOrd="0" presId="urn:microsoft.com/office/officeart/2005/8/layout/default"/>
    <dgm:cxn modelId="{60F7E460-7385-46FD-9C15-4DB7FE35B4CB}" type="presOf" srcId="{AC45D23E-33F7-486C-81F2-D2E7E0E112A8}" destId="{93418A14-F7AD-4447-84DB-5FB7303550C7}" srcOrd="0" destOrd="0" presId="urn:microsoft.com/office/officeart/2005/8/layout/default"/>
    <dgm:cxn modelId="{DB4A644E-FDD0-489F-989B-7EA6AD25CA4C}" srcId="{1BDE7C76-6408-4DE1-B120-71D2F105E946}" destId="{AC45D23E-33F7-486C-81F2-D2E7E0E112A8}" srcOrd="4" destOrd="0" parTransId="{A1E34518-7EE4-4789-8BA5-28F98473CF26}" sibTransId="{CC1BE2D4-F6B1-4A3F-8C5A-137894D9F561}"/>
    <dgm:cxn modelId="{C480F251-B034-49E5-8F65-D802B2A8FB58}" srcId="{1BDE7C76-6408-4DE1-B120-71D2F105E946}" destId="{0384BBA5-05F2-419B-93F4-0F1D90B935C3}" srcOrd="0" destOrd="0" parTransId="{EF4C269C-80CE-467F-9F37-47395B6F6CD4}" sibTransId="{55C7A3E0-3ECC-44B7-959D-48BD5A31F73E}"/>
    <dgm:cxn modelId="{2AC3DC59-649A-4370-BDFF-EE8C56C24C78}" type="presOf" srcId="{9F4976C3-309E-4F13-AFA7-54517547638F}" destId="{CD8DC572-2122-4FAB-8A6A-281E3FA1D4E2}" srcOrd="0" destOrd="0" presId="urn:microsoft.com/office/officeart/2005/8/layout/default"/>
    <dgm:cxn modelId="{48F4197F-CA10-42AB-B097-02A71C863657}" type="presOf" srcId="{43F6171C-CD88-4127-95FE-B0F65D6A622B}" destId="{1DFF2211-BCC0-4605-B937-A68C918EFA17}" srcOrd="0" destOrd="0" presId="urn:microsoft.com/office/officeart/2005/8/layout/default"/>
    <dgm:cxn modelId="{D533449C-5514-4685-A952-D5B04564CBB5}" srcId="{1BDE7C76-6408-4DE1-B120-71D2F105E946}" destId="{718429EA-6051-4EB4-8D24-20BCA058A17C}" srcOrd="2" destOrd="0" parTransId="{656CF1E7-50B4-47F4-B5D7-0F5D31BB5D29}" sibTransId="{F168B662-A1A6-431E-8791-E697DDAF9FB4}"/>
    <dgm:cxn modelId="{78F656A4-251D-49E8-A8CB-4C32C3C4B86E}" srcId="{1BDE7C76-6408-4DE1-B120-71D2F105E946}" destId="{5BCB2B62-33CD-402D-B137-7410D98D37D4}" srcOrd="5" destOrd="0" parTransId="{F3F02B36-9D4A-4309-B2C4-24FB51F3D52A}" sibTransId="{D8C1FBF8-A3BA-411C-A597-1FA61E781876}"/>
    <dgm:cxn modelId="{48EA90E1-8D8D-481C-86BE-F3A8CF60F4CE}" type="presOf" srcId="{718429EA-6051-4EB4-8D24-20BCA058A17C}" destId="{5C52E686-9856-481D-B46B-94B687A7DEC3}" srcOrd="0" destOrd="0" presId="urn:microsoft.com/office/officeart/2005/8/layout/default"/>
    <dgm:cxn modelId="{32D7A6E5-563F-4456-9F63-A28B6D23B9C2}" type="presOf" srcId="{5BCB2B62-33CD-402D-B137-7410D98D37D4}" destId="{79F04895-DCDB-40EA-BA54-D8E11558B07F}" srcOrd="0" destOrd="0" presId="urn:microsoft.com/office/officeart/2005/8/layout/default"/>
    <dgm:cxn modelId="{DB6BEBED-1DC6-4306-B5BC-A5154775CCB1}" srcId="{1BDE7C76-6408-4DE1-B120-71D2F105E946}" destId="{9F4976C3-309E-4F13-AFA7-54517547638F}" srcOrd="1" destOrd="0" parTransId="{989919A8-7CA3-4E90-AD29-D261C53B19E6}" sibTransId="{26BCB564-1082-4DC3-BAF6-D22CC894E09F}"/>
    <dgm:cxn modelId="{57E124F2-7D89-400F-A5E1-0031E51E2001}" type="presOf" srcId="{1BDE7C76-6408-4DE1-B120-71D2F105E946}" destId="{EB99D255-DAE9-42D7-AF70-9F22A1853DBE}" srcOrd="0" destOrd="0" presId="urn:microsoft.com/office/officeart/2005/8/layout/default"/>
    <dgm:cxn modelId="{9F94DF5E-1C86-480A-8A27-E388B20F9D00}" type="presParOf" srcId="{EB99D255-DAE9-42D7-AF70-9F22A1853DBE}" destId="{ECF1179D-71E8-45D6-A8FC-9D8225936777}" srcOrd="0" destOrd="0" presId="urn:microsoft.com/office/officeart/2005/8/layout/default"/>
    <dgm:cxn modelId="{59CE02EF-33F1-4A78-BFC0-163144848FF6}" type="presParOf" srcId="{EB99D255-DAE9-42D7-AF70-9F22A1853DBE}" destId="{C1FFFD39-7334-439B-B190-9DA79CF28639}" srcOrd="1" destOrd="0" presId="urn:microsoft.com/office/officeart/2005/8/layout/default"/>
    <dgm:cxn modelId="{318276FE-1D4E-423A-B697-6C14C5E8F71D}" type="presParOf" srcId="{EB99D255-DAE9-42D7-AF70-9F22A1853DBE}" destId="{CD8DC572-2122-4FAB-8A6A-281E3FA1D4E2}" srcOrd="2" destOrd="0" presId="urn:microsoft.com/office/officeart/2005/8/layout/default"/>
    <dgm:cxn modelId="{28832C22-F7C1-4778-BD19-E58B38A536C3}" type="presParOf" srcId="{EB99D255-DAE9-42D7-AF70-9F22A1853DBE}" destId="{0540CB29-248F-44F5-BA39-471BE5A3747D}" srcOrd="3" destOrd="0" presId="urn:microsoft.com/office/officeart/2005/8/layout/default"/>
    <dgm:cxn modelId="{FB9D9FB0-A704-4877-BA4D-07B370B561BF}" type="presParOf" srcId="{EB99D255-DAE9-42D7-AF70-9F22A1853DBE}" destId="{5C52E686-9856-481D-B46B-94B687A7DEC3}" srcOrd="4" destOrd="0" presId="urn:microsoft.com/office/officeart/2005/8/layout/default"/>
    <dgm:cxn modelId="{72E38AB9-59E3-4806-9E55-66599D21DF0C}" type="presParOf" srcId="{EB99D255-DAE9-42D7-AF70-9F22A1853DBE}" destId="{E702CD44-837F-44D4-91E6-07D15A2C0F98}" srcOrd="5" destOrd="0" presId="urn:microsoft.com/office/officeart/2005/8/layout/default"/>
    <dgm:cxn modelId="{41ABEDB3-0999-4F82-9A0D-05C150120D8C}" type="presParOf" srcId="{EB99D255-DAE9-42D7-AF70-9F22A1853DBE}" destId="{1DFF2211-BCC0-4605-B937-A68C918EFA17}" srcOrd="6" destOrd="0" presId="urn:microsoft.com/office/officeart/2005/8/layout/default"/>
    <dgm:cxn modelId="{0BFD1E35-859B-4D74-8502-B6A75C97CFFE}" type="presParOf" srcId="{EB99D255-DAE9-42D7-AF70-9F22A1853DBE}" destId="{A2E26196-EF1A-4CC9-80C1-DD58046F8836}" srcOrd="7" destOrd="0" presId="urn:microsoft.com/office/officeart/2005/8/layout/default"/>
    <dgm:cxn modelId="{76636CB5-E01A-44F5-A588-351142A3F709}" type="presParOf" srcId="{EB99D255-DAE9-42D7-AF70-9F22A1853DBE}" destId="{93418A14-F7AD-4447-84DB-5FB7303550C7}" srcOrd="8" destOrd="0" presId="urn:microsoft.com/office/officeart/2005/8/layout/default"/>
    <dgm:cxn modelId="{E2E4EA0A-7E05-42DD-B5A2-B099F63817B5}" type="presParOf" srcId="{EB99D255-DAE9-42D7-AF70-9F22A1853DBE}" destId="{5A251B3A-229D-4761-B313-55C02ED9340E}" srcOrd="9" destOrd="0" presId="urn:microsoft.com/office/officeart/2005/8/layout/default"/>
    <dgm:cxn modelId="{F7ED8F31-F366-48F7-909B-C08379F5E41A}" type="presParOf" srcId="{EB99D255-DAE9-42D7-AF70-9F22A1853DBE}" destId="{79F04895-DCDB-40EA-BA54-D8E11558B07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17E8748F-5B0E-419D-9C15-48E5B3254AF1}">
      <dgm:prSet phldrT="[Texte]" custT="1"/>
      <dgm:spPr>
        <a:noFill/>
      </dgm:spPr>
      <dgm:t>
        <a:bodyPr/>
        <a:lstStyle/>
        <a:p>
          <a:r>
            <a:rPr lang="en" sz="2800" b="1">
              <a:solidFill>
                <a:schemeClr val="tx1"/>
              </a:solidFill>
            </a:rPr>
            <a:t>The functions</a:t>
          </a:r>
        </a:p>
      </dgm:t>
    </dgm:pt>
    <dgm:pt modelId="{FDD2FD44-FC57-4DCE-8CB9-A94932BC6450}" type="parTrans" cxnId="{2A7A1873-F593-4C6E-BF31-E1866746213F}">
      <dgm:prSet/>
      <dgm:spPr/>
      <dgm:t>
        <a:bodyPr/>
        <a:lstStyle/>
        <a:p>
          <a:endParaRPr lang="fr-FR"/>
        </a:p>
      </dgm:t>
    </dgm:pt>
    <dgm:pt modelId="{1739DC63-1A69-460C-94C3-C30732463A47}" type="sibTrans" cxnId="{2A7A1873-F593-4C6E-BF31-E1866746213F}">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FF4396CB-33E4-4213-ACD7-AAB3F61C8979}" type="pres">
      <dgm:prSet presAssocID="{17E8748F-5B0E-419D-9C15-48E5B3254AF1}" presName="composite" presStyleCnt="0">
        <dgm:presLayoutVars>
          <dgm:chMax val="1"/>
          <dgm:chPref val="1"/>
        </dgm:presLayoutVars>
      </dgm:prSet>
      <dgm:spPr/>
    </dgm:pt>
    <dgm:pt modelId="{5039172A-5055-47EC-9B9B-713E461CE2BD}" type="pres">
      <dgm:prSet presAssocID="{17E8748F-5B0E-419D-9C15-48E5B3254AF1}" presName="Accent" presStyleLbl="trAlignAcc1" presStyleIdx="0" presStyleCnt="1" custLinFactNeighborY="141">
        <dgm:presLayoutVars>
          <dgm:chMax val="0"/>
          <dgm:chPref val="0"/>
        </dgm:presLayoutVars>
      </dgm:prSet>
      <dgm:spPr>
        <a:ln>
          <a:solidFill>
            <a:schemeClr val="bg1">
              <a:lumMod val="50000"/>
            </a:schemeClr>
          </a:solidFill>
        </a:ln>
      </dgm:spPr>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9B4B40F2-688C-46B6-9B73-3C9850C713E1}" type="pres">
      <dgm:prSet presAssocID="{17E8748F-5B0E-419D-9C15-48E5B3254AF1}"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1"/>
          <a:srcRect/>
          <a:stretch>
            <a:fillRect t="-5000" b="-5000"/>
          </a:stretch>
        </a:blipFill>
        <a:ln w="9525">
          <a:solidFill>
            <a:schemeClr val="tx2">
              <a:lumMod val="60000"/>
              <a:lumOff val="40000"/>
            </a:schemeClr>
          </a:solidFill>
        </a:ln>
      </dgm:spPr>
    </dgm:pt>
    <dgm:pt modelId="{71B1A67A-5BB7-4E63-B18F-9653232D0490}" type="pres">
      <dgm:prSet presAssocID="{17E8748F-5B0E-419D-9C15-48E5B3254AF1}" presName="ChildComposite" presStyleCnt="0"/>
      <dgm:spPr/>
    </dgm:pt>
    <dgm:pt modelId="{16920BAA-096C-4552-B1F6-0ABA00A77245}" type="pres">
      <dgm:prSet presAssocID="{17E8748F-5B0E-419D-9C15-48E5B3254AF1}" presName="Child" presStyleLbl="node1" presStyleIdx="0" presStyleCnt="0">
        <dgm:presLayoutVars>
          <dgm:chMax val="0"/>
          <dgm:chPref val="0"/>
          <dgm:bulletEnabled val="1"/>
        </dgm:presLayoutVars>
      </dgm:prSet>
      <dgm:spPr/>
    </dgm:pt>
    <dgm:pt modelId="{CFDF1345-CC96-4F1B-9196-354C004C7FD3}" type="pres">
      <dgm:prSet presAssocID="{17E8748F-5B0E-419D-9C15-48E5B3254AF1}" presName="Parent" presStyleLbl="revTx" presStyleIdx="0" presStyleCnt="1">
        <dgm:presLayoutVars>
          <dgm:chMax val="1"/>
          <dgm:chPref val="0"/>
          <dgm:bulletEnabled val="1"/>
        </dgm:presLayoutVars>
      </dgm:prSet>
      <dgm:spPr/>
    </dgm:pt>
  </dgm:ptLst>
  <dgm:cxnLst>
    <dgm:cxn modelId="{A999052B-DCC8-4F78-AC3E-9F06A3AB92CB}" type="presOf" srcId="{17E8748F-5B0E-419D-9C15-48E5B3254AF1}" destId="{CFDF1345-CC96-4F1B-9196-354C004C7FD3}" srcOrd="0" destOrd="0" presId="urn:microsoft.com/office/officeart/2008/layout/CaptionedPictures"/>
    <dgm:cxn modelId="{2A7A1873-F593-4C6E-BF31-E1866746213F}" srcId="{6B9EEE03-762C-4471-8C5A-CED3B86AAC24}" destId="{17E8748F-5B0E-419D-9C15-48E5B3254AF1}" srcOrd="0" destOrd="0" parTransId="{FDD2FD44-FC57-4DCE-8CB9-A94932BC6450}" sibTransId="{1739DC63-1A69-460C-94C3-C30732463A47}"/>
    <dgm:cxn modelId="{10041292-6F53-41C1-9FEB-9183D58AC194}" type="presOf" srcId="{6B9EEE03-762C-4471-8C5A-CED3B86AAC24}" destId="{A0DBDCF3-FB87-4067-B1F1-7EAD38937393}" srcOrd="0" destOrd="0" presId="urn:microsoft.com/office/officeart/2008/layout/CaptionedPictures"/>
    <dgm:cxn modelId="{13B9CD22-F53F-47F5-9CEE-5232FE942550}" type="presParOf" srcId="{A0DBDCF3-FB87-4067-B1F1-7EAD38937393}" destId="{FF4396CB-33E4-4213-ACD7-AAB3F61C8979}" srcOrd="0" destOrd="0" presId="urn:microsoft.com/office/officeart/2008/layout/CaptionedPictures"/>
    <dgm:cxn modelId="{6636F5F3-0F19-43C7-9A5E-FFB621BC51E6}" type="presParOf" srcId="{FF4396CB-33E4-4213-ACD7-AAB3F61C8979}" destId="{5039172A-5055-47EC-9B9B-713E461CE2BD}" srcOrd="0" destOrd="0" presId="urn:microsoft.com/office/officeart/2008/layout/CaptionedPictures"/>
    <dgm:cxn modelId="{50E7E224-1C6C-4F22-B2B2-4D5C6B9ECB10}" type="presParOf" srcId="{FF4396CB-33E4-4213-ACD7-AAB3F61C8979}" destId="{9B4B40F2-688C-46B6-9B73-3C9850C713E1}" srcOrd="1" destOrd="0" presId="urn:microsoft.com/office/officeart/2008/layout/CaptionedPictures"/>
    <dgm:cxn modelId="{51F50874-F5F5-4299-8CCE-F8F1FEFA5A1E}" type="presParOf" srcId="{FF4396CB-33E4-4213-ACD7-AAB3F61C8979}" destId="{71B1A67A-5BB7-4E63-B18F-9653232D0490}" srcOrd="2" destOrd="0" presId="urn:microsoft.com/office/officeart/2008/layout/CaptionedPictures"/>
    <dgm:cxn modelId="{B9BA25D7-794A-48CD-86A7-B61433D2AEBA}" type="presParOf" srcId="{71B1A67A-5BB7-4E63-B18F-9653232D0490}" destId="{16920BAA-096C-4552-B1F6-0ABA00A77245}" srcOrd="0" destOrd="0" presId="urn:microsoft.com/office/officeart/2008/layout/CaptionedPictures"/>
    <dgm:cxn modelId="{4914C974-50C2-4C56-A031-713F790CC1DA}" type="presParOf" srcId="{71B1A67A-5BB7-4E63-B18F-9653232D0490}" destId="{CFDF1345-CC96-4F1B-9196-354C004C7FD3}"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0EACE1F-29EF-47CA-93C2-C4C976D9603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fr-FR"/>
        </a:p>
      </dgm:t>
    </dgm:pt>
    <dgm:pt modelId="{E5087249-48AC-4B49-9333-24366BFFFA83}">
      <dgm:prSet phldrT="[Texte]" custT="1"/>
      <dgm:spPr/>
      <dgm:t>
        <a:bodyPr/>
        <a:lstStyle/>
        <a:p>
          <a:r>
            <a:rPr lang="en" sz="2000" b="1">
              <a:solidFill>
                <a:schemeClr val="accent1">
                  <a:lumMod val="75000"/>
                </a:schemeClr>
              </a:solidFill>
            </a:rPr>
            <a:t>Organization of governance</a:t>
          </a:r>
        </a:p>
      </dgm:t>
    </dgm:pt>
    <dgm:pt modelId="{2FD98BF4-E7BB-4618-A74D-5AB8CE770655}" type="parTrans" cxnId="{D5536B52-CF2B-4E85-8F90-062B7869F414}">
      <dgm:prSet/>
      <dgm:spPr/>
      <dgm:t>
        <a:bodyPr/>
        <a:lstStyle/>
        <a:p>
          <a:endParaRPr lang="fr-FR"/>
        </a:p>
      </dgm:t>
    </dgm:pt>
    <dgm:pt modelId="{5A3E09B4-A04F-4545-AEC7-6CFC4C342E76}" type="sibTrans" cxnId="{D5536B52-CF2B-4E85-8F90-062B7869F414}">
      <dgm:prSet/>
      <dgm:spPr/>
      <dgm:t>
        <a:bodyPr/>
        <a:lstStyle/>
        <a:p>
          <a:endParaRPr lang="fr-FR"/>
        </a:p>
      </dgm:t>
    </dgm:pt>
    <dgm:pt modelId="{14332049-859D-4730-933C-13832A14FEF1}">
      <dgm:prSet phldrT="[Texte]" custT="1"/>
      <dgm:spPr/>
      <dgm:t>
        <a:bodyPr/>
        <a:lstStyle/>
        <a:p>
          <a:r>
            <a:rPr lang="en" sz="2000" b="1">
              <a:solidFill>
                <a:schemeClr val="accent1">
                  <a:lumMod val="75000"/>
                </a:schemeClr>
              </a:solidFill>
            </a:rPr>
            <a:t>Business Glossary - Business information</a:t>
          </a:r>
        </a:p>
      </dgm:t>
    </dgm:pt>
    <dgm:pt modelId="{1936927C-0773-414D-A5DF-DE4DA6F64C91}" type="parTrans" cxnId="{70597636-7B51-434D-8221-75426AA16B28}">
      <dgm:prSet/>
      <dgm:spPr/>
      <dgm:t>
        <a:bodyPr/>
        <a:lstStyle/>
        <a:p>
          <a:endParaRPr lang="fr-FR"/>
        </a:p>
      </dgm:t>
    </dgm:pt>
    <dgm:pt modelId="{47A3ADE4-5467-44EA-B7B5-D73337590262}" type="sibTrans" cxnId="{70597636-7B51-434D-8221-75426AA16B28}">
      <dgm:prSet/>
      <dgm:spPr/>
      <dgm:t>
        <a:bodyPr/>
        <a:lstStyle/>
        <a:p>
          <a:endParaRPr lang="fr-FR"/>
        </a:p>
      </dgm:t>
    </dgm:pt>
    <dgm:pt modelId="{553B66FA-621D-43CF-963A-D5AA4ECF1D40}">
      <dgm:prSet phldrT="[Texte]" custT="1"/>
      <dgm:spPr/>
      <dgm:t>
        <a:bodyPr/>
        <a:lstStyle/>
        <a:p>
          <a:r>
            <a:rPr lang="en" sz="2000" b="1">
              <a:solidFill>
                <a:schemeClr val="accent1">
                  <a:lumMod val="75000"/>
                </a:schemeClr>
              </a:solidFill>
            </a:rPr>
            <a:t>IS mapping –</a:t>
          </a:r>
        </a:p>
        <a:p>
          <a:r>
            <a:rPr lang="en" sz="2000" b="1">
              <a:solidFill>
                <a:schemeClr val="accent1">
                  <a:lumMod val="75000"/>
                </a:schemeClr>
              </a:solidFill>
            </a:rPr>
            <a:t>Data catalog</a:t>
          </a:r>
        </a:p>
      </dgm:t>
    </dgm:pt>
    <dgm:pt modelId="{4AD332FA-82EA-407D-8E9C-B662251A80F5}" type="parTrans" cxnId="{4E77A625-5DD4-416C-AC4D-2F8B6D077442}">
      <dgm:prSet/>
      <dgm:spPr/>
      <dgm:t>
        <a:bodyPr/>
        <a:lstStyle/>
        <a:p>
          <a:endParaRPr lang="fr-FR"/>
        </a:p>
      </dgm:t>
    </dgm:pt>
    <dgm:pt modelId="{F5682E07-AD73-426C-B43F-A2A7EFFDD21E}" type="sibTrans" cxnId="{4E77A625-5DD4-416C-AC4D-2F8B6D077442}">
      <dgm:prSet/>
      <dgm:spPr/>
      <dgm:t>
        <a:bodyPr/>
        <a:lstStyle/>
        <a:p>
          <a:endParaRPr lang="fr-FR"/>
        </a:p>
      </dgm:t>
    </dgm:pt>
    <dgm:pt modelId="{B4448903-E395-4B0E-8CBD-0863D212A48B}">
      <dgm:prSet phldrT="[Texte]" custT="1"/>
      <dgm:spPr/>
      <dgm:t>
        <a:bodyPr/>
        <a:lstStyle/>
        <a:p>
          <a:r>
            <a:rPr lang="en" sz="2000" b="1" dirty="0">
              <a:solidFill>
                <a:schemeClr val="accent1">
                  <a:lumMod val="75000"/>
                </a:schemeClr>
              </a:solidFill>
            </a:rPr>
            <a:t>Applications -</a:t>
          </a:r>
        </a:p>
        <a:p>
          <a:r>
            <a:rPr lang="en" sz="2000" b="1" dirty="0">
              <a:solidFill>
                <a:schemeClr val="accent1">
                  <a:lumMod val="75000"/>
                </a:schemeClr>
              </a:solidFill>
            </a:rPr>
            <a:t>Application information</a:t>
          </a:r>
        </a:p>
      </dgm:t>
    </dgm:pt>
    <dgm:pt modelId="{4E0762FA-28F9-4E11-87F0-3AE27E36C0FA}" type="parTrans" cxnId="{DF62BBCE-57B8-40D5-B5D6-9D1A37B042E9}">
      <dgm:prSet/>
      <dgm:spPr/>
      <dgm:t>
        <a:bodyPr/>
        <a:lstStyle/>
        <a:p>
          <a:endParaRPr lang="fr-FR"/>
        </a:p>
      </dgm:t>
    </dgm:pt>
    <dgm:pt modelId="{D686E242-3E2B-47BD-9584-DD1C8500B07E}" type="sibTrans" cxnId="{DF62BBCE-57B8-40D5-B5D6-9D1A37B042E9}">
      <dgm:prSet/>
      <dgm:spPr/>
      <dgm:t>
        <a:bodyPr/>
        <a:lstStyle/>
        <a:p>
          <a:endParaRPr lang="fr-FR"/>
        </a:p>
      </dgm:t>
    </dgm:pt>
    <dgm:pt modelId="{BB959C0A-8B27-4031-9E3F-F0158B19316C}">
      <dgm:prSet phldrT="[Texte]" custT="1"/>
      <dgm:spPr/>
      <dgm:t>
        <a:bodyPr/>
        <a:lstStyle/>
        <a:p>
          <a:r>
            <a:rPr lang="en" sz="2000" b="1">
              <a:solidFill>
                <a:schemeClr val="accent1">
                  <a:lumMod val="75000"/>
                </a:schemeClr>
              </a:solidFill>
            </a:rPr>
            <a:t>Data Quality (option)</a:t>
          </a:r>
        </a:p>
      </dgm:t>
    </dgm:pt>
    <dgm:pt modelId="{8B13279E-D91E-4955-867D-08F02560C367}" type="parTrans" cxnId="{07CE6E46-D74A-4D8A-92F5-C935B8D4D041}">
      <dgm:prSet/>
      <dgm:spPr/>
      <dgm:t>
        <a:bodyPr/>
        <a:lstStyle/>
        <a:p>
          <a:endParaRPr lang="fr-FR"/>
        </a:p>
      </dgm:t>
    </dgm:pt>
    <dgm:pt modelId="{FA1A72E5-4FC8-4AD1-9106-34E86D59E2B0}" type="sibTrans" cxnId="{07CE6E46-D74A-4D8A-92F5-C935B8D4D041}">
      <dgm:prSet/>
      <dgm:spPr/>
      <dgm:t>
        <a:bodyPr/>
        <a:lstStyle/>
        <a:p>
          <a:endParaRPr lang="fr-FR"/>
        </a:p>
      </dgm:t>
    </dgm:pt>
    <dgm:pt modelId="{3FBB58B8-F739-476D-B243-6E074B958078}">
      <dgm:prSet phldrT="[Texte]" custT="1"/>
      <dgm:spPr/>
      <dgm:t>
        <a:bodyPr/>
        <a:lstStyle/>
        <a:p>
          <a:r>
            <a:rPr lang="en" sz="2000" b="1">
              <a:solidFill>
                <a:schemeClr val="accent1">
                  <a:lumMod val="75000"/>
                </a:schemeClr>
              </a:solidFill>
            </a:rPr>
            <a:t>GDPR</a:t>
          </a:r>
        </a:p>
        <a:p>
          <a:r>
            <a:rPr lang="en" sz="2000" b="1">
              <a:solidFill>
                <a:schemeClr val="accent1">
                  <a:lumMod val="75000"/>
                </a:schemeClr>
              </a:solidFill>
            </a:rPr>
            <a:t>(option)</a:t>
          </a:r>
        </a:p>
      </dgm:t>
    </dgm:pt>
    <dgm:pt modelId="{ECE9F5C5-03F3-42B2-BCD5-C8AE36D911E6}" type="parTrans" cxnId="{66BC1E76-FB62-4B2E-B827-AECED20CA9B3}">
      <dgm:prSet/>
      <dgm:spPr/>
      <dgm:t>
        <a:bodyPr/>
        <a:lstStyle/>
        <a:p>
          <a:endParaRPr lang="fr-FR"/>
        </a:p>
      </dgm:t>
    </dgm:pt>
    <dgm:pt modelId="{74DBA627-41F6-4F46-A5E9-5F3D98173877}" type="sibTrans" cxnId="{66BC1E76-FB62-4B2E-B827-AECED20CA9B3}">
      <dgm:prSet/>
      <dgm:spPr/>
      <dgm:t>
        <a:bodyPr/>
        <a:lstStyle/>
        <a:p>
          <a:endParaRPr lang="fr-FR"/>
        </a:p>
      </dgm:t>
    </dgm:pt>
    <dgm:pt modelId="{4FC687D3-6714-46DA-B30C-6D5807E8A46B}" type="pres">
      <dgm:prSet presAssocID="{60EACE1F-29EF-47CA-93C2-C4C976D96032}" presName="Name0" presStyleCnt="0">
        <dgm:presLayoutVars>
          <dgm:dir/>
          <dgm:resizeHandles val="exact"/>
        </dgm:presLayoutVars>
      </dgm:prSet>
      <dgm:spPr/>
    </dgm:pt>
    <dgm:pt modelId="{A910E40C-6249-4B15-AF38-5BB20982178A}" type="pres">
      <dgm:prSet presAssocID="{60EACE1F-29EF-47CA-93C2-C4C976D96032}" presName="arrow" presStyleLbl="bgShp" presStyleIdx="0" presStyleCnt="1"/>
      <dgm:spPr/>
    </dgm:pt>
    <dgm:pt modelId="{02060FD0-87FD-4B5A-8905-B82E1FD270BD}" type="pres">
      <dgm:prSet presAssocID="{60EACE1F-29EF-47CA-93C2-C4C976D96032}" presName="points" presStyleCnt="0"/>
      <dgm:spPr/>
    </dgm:pt>
    <dgm:pt modelId="{167877FF-080C-42A5-990E-1CB89C7A8FF6}" type="pres">
      <dgm:prSet presAssocID="{E5087249-48AC-4B49-9333-24366BFFFA83}" presName="compositeA" presStyleCnt="0"/>
      <dgm:spPr/>
    </dgm:pt>
    <dgm:pt modelId="{8C4193C4-2CB7-4465-B61E-D4C93049BAE3}" type="pres">
      <dgm:prSet presAssocID="{E5087249-48AC-4B49-9333-24366BFFFA83}" presName="textA" presStyleLbl="revTx" presStyleIdx="0" presStyleCnt="6" custScaleX="137159">
        <dgm:presLayoutVars>
          <dgm:bulletEnabled val="1"/>
        </dgm:presLayoutVars>
      </dgm:prSet>
      <dgm:spPr/>
    </dgm:pt>
    <dgm:pt modelId="{140EFE5F-2D11-46D8-BE8E-157138D0858C}" type="pres">
      <dgm:prSet presAssocID="{E5087249-48AC-4B49-9333-24366BFFFA83}" presName="circleA" presStyleLbl="node1" presStyleIdx="0" presStyleCnt="6"/>
      <dgm:spPr>
        <a:solidFill>
          <a:schemeClr val="tx2">
            <a:lumMod val="60000"/>
            <a:lumOff val="40000"/>
          </a:schemeClr>
        </a:solidFill>
      </dgm:spPr>
    </dgm:pt>
    <dgm:pt modelId="{DE058950-C957-423F-B237-6C06CAB8C25E}" type="pres">
      <dgm:prSet presAssocID="{E5087249-48AC-4B49-9333-24366BFFFA83}" presName="spaceA" presStyleCnt="0"/>
      <dgm:spPr/>
    </dgm:pt>
    <dgm:pt modelId="{A0C447A3-CF1C-4F0C-9645-E711D9EBDEB5}" type="pres">
      <dgm:prSet presAssocID="{5A3E09B4-A04F-4545-AEC7-6CFC4C342E76}" presName="space" presStyleCnt="0"/>
      <dgm:spPr/>
    </dgm:pt>
    <dgm:pt modelId="{91B19A05-D028-41D7-8BA1-9F96D09BC509}" type="pres">
      <dgm:prSet presAssocID="{14332049-859D-4730-933C-13832A14FEF1}" presName="compositeB" presStyleCnt="0"/>
      <dgm:spPr/>
    </dgm:pt>
    <dgm:pt modelId="{C897630F-8F65-40C1-842C-1BC68118405C}" type="pres">
      <dgm:prSet presAssocID="{14332049-859D-4730-933C-13832A14FEF1}" presName="textB" presStyleLbl="revTx" presStyleIdx="1" presStyleCnt="6" custScaleX="145305">
        <dgm:presLayoutVars>
          <dgm:bulletEnabled val="1"/>
        </dgm:presLayoutVars>
      </dgm:prSet>
      <dgm:spPr/>
    </dgm:pt>
    <dgm:pt modelId="{6FE4A130-48B4-4F2B-8E2A-4CF28107594F}" type="pres">
      <dgm:prSet presAssocID="{14332049-859D-4730-933C-13832A14FEF1}" presName="circleB" presStyleLbl="node1" presStyleIdx="1" presStyleCnt="6"/>
      <dgm:spPr>
        <a:solidFill>
          <a:schemeClr val="tx2">
            <a:lumMod val="60000"/>
            <a:lumOff val="40000"/>
          </a:schemeClr>
        </a:solidFill>
      </dgm:spPr>
    </dgm:pt>
    <dgm:pt modelId="{70C72F3B-119D-4352-A176-3B4F2C22FC88}" type="pres">
      <dgm:prSet presAssocID="{14332049-859D-4730-933C-13832A14FEF1}" presName="spaceB" presStyleCnt="0"/>
      <dgm:spPr/>
    </dgm:pt>
    <dgm:pt modelId="{0BB554CF-11EB-4AD3-A4F9-53197738FD9A}" type="pres">
      <dgm:prSet presAssocID="{47A3ADE4-5467-44EA-B7B5-D73337590262}" presName="space" presStyleCnt="0"/>
      <dgm:spPr/>
    </dgm:pt>
    <dgm:pt modelId="{E3E1D851-4556-464F-B875-25E96AB84058}" type="pres">
      <dgm:prSet presAssocID="{B4448903-E395-4B0E-8CBD-0863D212A48B}" presName="compositeA" presStyleCnt="0"/>
      <dgm:spPr/>
    </dgm:pt>
    <dgm:pt modelId="{6DA557B5-018D-4A2C-BD0F-574077F67D9D}" type="pres">
      <dgm:prSet presAssocID="{B4448903-E395-4B0E-8CBD-0863D212A48B}" presName="textA" presStyleLbl="revTx" presStyleIdx="2" presStyleCnt="6" custScaleX="160007">
        <dgm:presLayoutVars>
          <dgm:bulletEnabled val="1"/>
        </dgm:presLayoutVars>
      </dgm:prSet>
      <dgm:spPr/>
    </dgm:pt>
    <dgm:pt modelId="{44C9021C-8523-4893-BE8A-35BD2A00043E}" type="pres">
      <dgm:prSet presAssocID="{B4448903-E395-4B0E-8CBD-0863D212A48B}" presName="circleA" presStyleLbl="node1" presStyleIdx="2" presStyleCnt="6"/>
      <dgm:spPr>
        <a:solidFill>
          <a:schemeClr val="tx2">
            <a:lumMod val="60000"/>
            <a:lumOff val="40000"/>
          </a:schemeClr>
        </a:solidFill>
      </dgm:spPr>
    </dgm:pt>
    <dgm:pt modelId="{3B9BFF56-A4CA-4887-8DCC-6F3EE91D2DE4}" type="pres">
      <dgm:prSet presAssocID="{B4448903-E395-4B0E-8CBD-0863D212A48B}" presName="spaceA" presStyleCnt="0"/>
      <dgm:spPr/>
    </dgm:pt>
    <dgm:pt modelId="{85FD5A45-A1EA-4309-A59B-4D818983542D}" type="pres">
      <dgm:prSet presAssocID="{D686E242-3E2B-47BD-9584-DD1C8500B07E}" presName="space" presStyleCnt="0"/>
      <dgm:spPr/>
    </dgm:pt>
    <dgm:pt modelId="{3BEC10D9-8649-41B9-908A-834BCCDCBDF1}" type="pres">
      <dgm:prSet presAssocID="{BB959C0A-8B27-4031-9E3F-F0158B19316C}" presName="compositeB" presStyleCnt="0"/>
      <dgm:spPr/>
    </dgm:pt>
    <dgm:pt modelId="{DA87115F-15BC-4718-AA91-3111D2D2CFF2}" type="pres">
      <dgm:prSet presAssocID="{BB959C0A-8B27-4031-9E3F-F0158B19316C}" presName="textB" presStyleLbl="revTx" presStyleIdx="3" presStyleCnt="6">
        <dgm:presLayoutVars>
          <dgm:bulletEnabled val="1"/>
        </dgm:presLayoutVars>
      </dgm:prSet>
      <dgm:spPr/>
    </dgm:pt>
    <dgm:pt modelId="{7944FD8C-93DB-4F41-B928-10429F8268F3}" type="pres">
      <dgm:prSet presAssocID="{BB959C0A-8B27-4031-9E3F-F0158B19316C}" presName="circleB" presStyleLbl="node1" presStyleIdx="3" presStyleCnt="6"/>
      <dgm:spPr>
        <a:solidFill>
          <a:schemeClr val="tx2">
            <a:lumMod val="60000"/>
            <a:lumOff val="40000"/>
          </a:schemeClr>
        </a:solidFill>
      </dgm:spPr>
    </dgm:pt>
    <dgm:pt modelId="{A6687F7A-B0A6-4F0D-ADD8-3043B360D94C}" type="pres">
      <dgm:prSet presAssocID="{BB959C0A-8B27-4031-9E3F-F0158B19316C}" presName="spaceB" presStyleCnt="0"/>
      <dgm:spPr/>
    </dgm:pt>
    <dgm:pt modelId="{98DAAA05-D695-4BA1-B3F9-935EC7A613EE}" type="pres">
      <dgm:prSet presAssocID="{FA1A72E5-4FC8-4AD1-9106-34E86D59E2B0}" presName="space" presStyleCnt="0"/>
      <dgm:spPr/>
    </dgm:pt>
    <dgm:pt modelId="{3EBB435B-3A93-45F4-9F8E-B50BA74DDE3F}" type="pres">
      <dgm:prSet presAssocID="{3FBB58B8-F739-476D-B243-6E074B958078}" presName="compositeA" presStyleCnt="0"/>
      <dgm:spPr/>
    </dgm:pt>
    <dgm:pt modelId="{709EEF41-1DDA-453D-A951-98B9E30CBE55}" type="pres">
      <dgm:prSet presAssocID="{3FBB58B8-F739-476D-B243-6E074B958078}" presName="textA" presStyleLbl="revTx" presStyleIdx="4" presStyleCnt="6">
        <dgm:presLayoutVars>
          <dgm:bulletEnabled val="1"/>
        </dgm:presLayoutVars>
      </dgm:prSet>
      <dgm:spPr/>
    </dgm:pt>
    <dgm:pt modelId="{19CEF42F-B37E-4100-88F1-756E6532F6F3}" type="pres">
      <dgm:prSet presAssocID="{3FBB58B8-F739-476D-B243-6E074B958078}" presName="circleA" presStyleLbl="node1" presStyleIdx="4" presStyleCnt="6"/>
      <dgm:spPr>
        <a:solidFill>
          <a:schemeClr val="tx2">
            <a:lumMod val="60000"/>
            <a:lumOff val="40000"/>
          </a:schemeClr>
        </a:solidFill>
      </dgm:spPr>
    </dgm:pt>
    <dgm:pt modelId="{7F9465FF-A415-4F3B-AF06-38D1F6E0B5B9}" type="pres">
      <dgm:prSet presAssocID="{3FBB58B8-F739-476D-B243-6E074B958078}" presName="spaceA" presStyleCnt="0"/>
      <dgm:spPr/>
    </dgm:pt>
    <dgm:pt modelId="{B55F337B-B3C3-4E07-938A-878158174D6C}" type="pres">
      <dgm:prSet presAssocID="{74DBA627-41F6-4F46-A5E9-5F3D98173877}" presName="space" presStyleCnt="0"/>
      <dgm:spPr/>
    </dgm:pt>
    <dgm:pt modelId="{4578F191-D53D-486D-B343-5B22C9C70806}" type="pres">
      <dgm:prSet presAssocID="{553B66FA-621D-43CF-963A-D5AA4ECF1D40}" presName="compositeB" presStyleCnt="0"/>
      <dgm:spPr/>
    </dgm:pt>
    <dgm:pt modelId="{87C9129E-B39C-46F6-B9A4-E13D93B1E8D4}" type="pres">
      <dgm:prSet presAssocID="{553B66FA-621D-43CF-963A-D5AA4ECF1D40}" presName="textB" presStyleLbl="revTx" presStyleIdx="5" presStyleCnt="6" custScaleX="143415">
        <dgm:presLayoutVars>
          <dgm:bulletEnabled val="1"/>
        </dgm:presLayoutVars>
      </dgm:prSet>
      <dgm:spPr/>
    </dgm:pt>
    <dgm:pt modelId="{6530676D-C578-40FF-BA5A-97E9EE906A7E}" type="pres">
      <dgm:prSet presAssocID="{553B66FA-621D-43CF-963A-D5AA4ECF1D40}" presName="circleB" presStyleLbl="node1" presStyleIdx="5" presStyleCnt="6"/>
      <dgm:spPr>
        <a:solidFill>
          <a:schemeClr val="tx2">
            <a:lumMod val="60000"/>
            <a:lumOff val="40000"/>
          </a:schemeClr>
        </a:solidFill>
      </dgm:spPr>
    </dgm:pt>
    <dgm:pt modelId="{4762BE85-B1B7-45A9-84A4-E40062030472}" type="pres">
      <dgm:prSet presAssocID="{553B66FA-621D-43CF-963A-D5AA4ECF1D40}" presName="spaceB" presStyleCnt="0"/>
      <dgm:spPr/>
    </dgm:pt>
  </dgm:ptLst>
  <dgm:cxnLst>
    <dgm:cxn modelId="{40E14500-E862-46AE-928C-96E27A417DF6}" type="presOf" srcId="{B4448903-E395-4B0E-8CBD-0863D212A48B}" destId="{6DA557B5-018D-4A2C-BD0F-574077F67D9D}" srcOrd="0" destOrd="0" presId="urn:microsoft.com/office/officeart/2005/8/layout/hProcess11"/>
    <dgm:cxn modelId="{4E77A625-5DD4-416C-AC4D-2F8B6D077442}" srcId="{60EACE1F-29EF-47CA-93C2-C4C976D96032}" destId="{553B66FA-621D-43CF-963A-D5AA4ECF1D40}" srcOrd="5" destOrd="0" parTransId="{4AD332FA-82EA-407D-8E9C-B662251A80F5}" sibTransId="{F5682E07-AD73-426C-B43F-A2A7EFFDD21E}"/>
    <dgm:cxn modelId="{70597636-7B51-434D-8221-75426AA16B28}" srcId="{60EACE1F-29EF-47CA-93C2-C4C976D96032}" destId="{14332049-859D-4730-933C-13832A14FEF1}" srcOrd="1" destOrd="0" parTransId="{1936927C-0773-414D-A5DF-DE4DA6F64C91}" sibTransId="{47A3ADE4-5467-44EA-B7B5-D73337590262}"/>
    <dgm:cxn modelId="{13D6233D-5E14-4E48-9631-C6048B29170A}" type="presOf" srcId="{553B66FA-621D-43CF-963A-D5AA4ECF1D40}" destId="{87C9129E-B39C-46F6-B9A4-E13D93B1E8D4}" srcOrd="0" destOrd="0" presId="urn:microsoft.com/office/officeart/2005/8/layout/hProcess11"/>
    <dgm:cxn modelId="{07CE6E46-D74A-4D8A-92F5-C935B8D4D041}" srcId="{60EACE1F-29EF-47CA-93C2-C4C976D96032}" destId="{BB959C0A-8B27-4031-9E3F-F0158B19316C}" srcOrd="3" destOrd="0" parTransId="{8B13279E-D91E-4955-867D-08F02560C367}" sibTransId="{FA1A72E5-4FC8-4AD1-9106-34E86D59E2B0}"/>
    <dgm:cxn modelId="{D5536B52-CF2B-4E85-8F90-062B7869F414}" srcId="{60EACE1F-29EF-47CA-93C2-C4C976D96032}" destId="{E5087249-48AC-4B49-9333-24366BFFFA83}" srcOrd="0" destOrd="0" parTransId="{2FD98BF4-E7BB-4618-A74D-5AB8CE770655}" sibTransId="{5A3E09B4-A04F-4545-AEC7-6CFC4C342E76}"/>
    <dgm:cxn modelId="{66BC1E76-FB62-4B2E-B827-AECED20CA9B3}" srcId="{60EACE1F-29EF-47CA-93C2-C4C976D96032}" destId="{3FBB58B8-F739-476D-B243-6E074B958078}" srcOrd="4" destOrd="0" parTransId="{ECE9F5C5-03F3-42B2-BCD5-C8AE36D911E6}" sibTransId="{74DBA627-41F6-4F46-A5E9-5F3D98173877}"/>
    <dgm:cxn modelId="{82FAA9A1-ACAD-4B8F-9605-60EF8B7EF9C8}" type="presOf" srcId="{E5087249-48AC-4B49-9333-24366BFFFA83}" destId="{8C4193C4-2CB7-4465-B61E-D4C93049BAE3}" srcOrd="0" destOrd="0" presId="urn:microsoft.com/office/officeart/2005/8/layout/hProcess11"/>
    <dgm:cxn modelId="{E304D1B7-904C-425E-9698-F18866268962}" type="presOf" srcId="{BB959C0A-8B27-4031-9E3F-F0158B19316C}" destId="{DA87115F-15BC-4718-AA91-3111D2D2CFF2}" srcOrd="0" destOrd="0" presId="urn:microsoft.com/office/officeart/2005/8/layout/hProcess11"/>
    <dgm:cxn modelId="{DF62BBCE-57B8-40D5-B5D6-9D1A37B042E9}" srcId="{60EACE1F-29EF-47CA-93C2-C4C976D96032}" destId="{B4448903-E395-4B0E-8CBD-0863D212A48B}" srcOrd="2" destOrd="0" parTransId="{4E0762FA-28F9-4E11-87F0-3AE27E36C0FA}" sibTransId="{D686E242-3E2B-47BD-9584-DD1C8500B07E}"/>
    <dgm:cxn modelId="{7677F5D9-BEEC-404E-B49E-23441A84CAF2}" type="presOf" srcId="{60EACE1F-29EF-47CA-93C2-C4C976D96032}" destId="{4FC687D3-6714-46DA-B30C-6D5807E8A46B}" srcOrd="0" destOrd="0" presId="urn:microsoft.com/office/officeart/2005/8/layout/hProcess11"/>
    <dgm:cxn modelId="{E090E2E2-BE2C-434D-B4A5-D4E91DA68694}" type="presOf" srcId="{3FBB58B8-F739-476D-B243-6E074B958078}" destId="{709EEF41-1DDA-453D-A951-98B9E30CBE55}" srcOrd="0" destOrd="0" presId="urn:microsoft.com/office/officeart/2005/8/layout/hProcess11"/>
    <dgm:cxn modelId="{2094B9E9-964A-4181-A303-815A30629FE7}" type="presOf" srcId="{14332049-859D-4730-933C-13832A14FEF1}" destId="{C897630F-8F65-40C1-842C-1BC68118405C}" srcOrd="0" destOrd="0" presId="urn:microsoft.com/office/officeart/2005/8/layout/hProcess11"/>
    <dgm:cxn modelId="{A9DB6414-07F1-46B6-BCC6-AE30C66CEE20}" type="presParOf" srcId="{4FC687D3-6714-46DA-B30C-6D5807E8A46B}" destId="{A910E40C-6249-4B15-AF38-5BB20982178A}" srcOrd="0" destOrd="0" presId="urn:microsoft.com/office/officeart/2005/8/layout/hProcess11"/>
    <dgm:cxn modelId="{6487D7F6-7DD9-44B1-B50F-0D9A1DDD0592}" type="presParOf" srcId="{4FC687D3-6714-46DA-B30C-6D5807E8A46B}" destId="{02060FD0-87FD-4B5A-8905-B82E1FD270BD}" srcOrd="1" destOrd="0" presId="urn:microsoft.com/office/officeart/2005/8/layout/hProcess11"/>
    <dgm:cxn modelId="{57D110B5-6D81-49CD-A03D-E1A60E1E6057}" type="presParOf" srcId="{02060FD0-87FD-4B5A-8905-B82E1FD270BD}" destId="{167877FF-080C-42A5-990E-1CB89C7A8FF6}" srcOrd="0" destOrd="0" presId="urn:microsoft.com/office/officeart/2005/8/layout/hProcess11"/>
    <dgm:cxn modelId="{88EFFE6B-B01B-4559-94F1-D5704307BF08}" type="presParOf" srcId="{167877FF-080C-42A5-990E-1CB89C7A8FF6}" destId="{8C4193C4-2CB7-4465-B61E-D4C93049BAE3}" srcOrd="0" destOrd="0" presId="urn:microsoft.com/office/officeart/2005/8/layout/hProcess11"/>
    <dgm:cxn modelId="{8582D200-0B51-4489-B45D-B69A4DA62DD3}" type="presParOf" srcId="{167877FF-080C-42A5-990E-1CB89C7A8FF6}" destId="{140EFE5F-2D11-46D8-BE8E-157138D0858C}" srcOrd="1" destOrd="0" presId="urn:microsoft.com/office/officeart/2005/8/layout/hProcess11"/>
    <dgm:cxn modelId="{2708AF50-15D3-412D-BB22-FCC932A87EE7}" type="presParOf" srcId="{167877FF-080C-42A5-990E-1CB89C7A8FF6}" destId="{DE058950-C957-423F-B237-6C06CAB8C25E}" srcOrd="2" destOrd="0" presId="urn:microsoft.com/office/officeart/2005/8/layout/hProcess11"/>
    <dgm:cxn modelId="{47AFA59A-686F-4183-8948-897C2729E212}" type="presParOf" srcId="{02060FD0-87FD-4B5A-8905-B82E1FD270BD}" destId="{A0C447A3-CF1C-4F0C-9645-E711D9EBDEB5}" srcOrd="1" destOrd="0" presId="urn:microsoft.com/office/officeart/2005/8/layout/hProcess11"/>
    <dgm:cxn modelId="{459C7FDA-F890-4B05-8A60-228184D6E4BE}" type="presParOf" srcId="{02060FD0-87FD-4B5A-8905-B82E1FD270BD}" destId="{91B19A05-D028-41D7-8BA1-9F96D09BC509}" srcOrd="2" destOrd="0" presId="urn:microsoft.com/office/officeart/2005/8/layout/hProcess11"/>
    <dgm:cxn modelId="{977C529E-92CB-4A61-AE6A-054082A170F6}" type="presParOf" srcId="{91B19A05-D028-41D7-8BA1-9F96D09BC509}" destId="{C897630F-8F65-40C1-842C-1BC68118405C}" srcOrd="0" destOrd="0" presId="urn:microsoft.com/office/officeart/2005/8/layout/hProcess11"/>
    <dgm:cxn modelId="{B6DCFD5D-D2A9-4FCC-AAF9-0A8F1422337A}" type="presParOf" srcId="{91B19A05-D028-41D7-8BA1-9F96D09BC509}" destId="{6FE4A130-48B4-4F2B-8E2A-4CF28107594F}" srcOrd="1" destOrd="0" presId="urn:microsoft.com/office/officeart/2005/8/layout/hProcess11"/>
    <dgm:cxn modelId="{ABDFF20A-65CD-4663-92A8-46FD56F0E31A}" type="presParOf" srcId="{91B19A05-D028-41D7-8BA1-9F96D09BC509}" destId="{70C72F3B-119D-4352-A176-3B4F2C22FC88}" srcOrd="2" destOrd="0" presId="urn:microsoft.com/office/officeart/2005/8/layout/hProcess11"/>
    <dgm:cxn modelId="{4CF8EC79-5D79-430A-B950-C02F34F89E77}" type="presParOf" srcId="{02060FD0-87FD-4B5A-8905-B82E1FD270BD}" destId="{0BB554CF-11EB-4AD3-A4F9-53197738FD9A}" srcOrd="3" destOrd="0" presId="urn:microsoft.com/office/officeart/2005/8/layout/hProcess11"/>
    <dgm:cxn modelId="{1322F36C-3BAE-4482-9AB3-51173C470A13}" type="presParOf" srcId="{02060FD0-87FD-4B5A-8905-B82E1FD270BD}" destId="{E3E1D851-4556-464F-B875-25E96AB84058}" srcOrd="4" destOrd="0" presId="urn:microsoft.com/office/officeart/2005/8/layout/hProcess11"/>
    <dgm:cxn modelId="{CD0CE647-0681-4A2C-B2D1-5CA1DBBCC9BC}" type="presParOf" srcId="{E3E1D851-4556-464F-B875-25E96AB84058}" destId="{6DA557B5-018D-4A2C-BD0F-574077F67D9D}" srcOrd="0" destOrd="0" presId="urn:microsoft.com/office/officeart/2005/8/layout/hProcess11"/>
    <dgm:cxn modelId="{3DD73D76-D69B-4D49-9D78-237CB0180931}" type="presParOf" srcId="{E3E1D851-4556-464F-B875-25E96AB84058}" destId="{44C9021C-8523-4893-BE8A-35BD2A00043E}" srcOrd="1" destOrd="0" presId="urn:microsoft.com/office/officeart/2005/8/layout/hProcess11"/>
    <dgm:cxn modelId="{67956D36-4AB1-42A1-B55C-024EEB357FB0}" type="presParOf" srcId="{E3E1D851-4556-464F-B875-25E96AB84058}" destId="{3B9BFF56-A4CA-4887-8DCC-6F3EE91D2DE4}" srcOrd="2" destOrd="0" presId="urn:microsoft.com/office/officeart/2005/8/layout/hProcess11"/>
    <dgm:cxn modelId="{85A083FB-D5D4-4CA7-AAA1-60B2C9600203}" type="presParOf" srcId="{02060FD0-87FD-4B5A-8905-B82E1FD270BD}" destId="{85FD5A45-A1EA-4309-A59B-4D818983542D}" srcOrd="5" destOrd="0" presId="urn:microsoft.com/office/officeart/2005/8/layout/hProcess11"/>
    <dgm:cxn modelId="{65456C3E-551E-4BEF-A324-286F66696E80}" type="presParOf" srcId="{02060FD0-87FD-4B5A-8905-B82E1FD270BD}" destId="{3BEC10D9-8649-41B9-908A-834BCCDCBDF1}" srcOrd="6" destOrd="0" presId="urn:microsoft.com/office/officeart/2005/8/layout/hProcess11"/>
    <dgm:cxn modelId="{6EE1084F-64F7-4915-9C04-A987978A0970}" type="presParOf" srcId="{3BEC10D9-8649-41B9-908A-834BCCDCBDF1}" destId="{DA87115F-15BC-4718-AA91-3111D2D2CFF2}" srcOrd="0" destOrd="0" presId="urn:microsoft.com/office/officeart/2005/8/layout/hProcess11"/>
    <dgm:cxn modelId="{69FB582C-9D56-408B-87F7-6C79FB114DE4}" type="presParOf" srcId="{3BEC10D9-8649-41B9-908A-834BCCDCBDF1}" destId="{7944FD8C-93DB-4F41-B928-10429F8268F3}" srcOrd="1" destOrd="0" presId="urn:microsoft.com/office/officeart/2005/8/layout/hProcess11"/>
    <dgm:cxn modelId="{23F7C30A-6DA8-4E19-95F4-422A9A29A76D}" type="presParOf" srcId="{3BEC10D9-8649-41B9-908A-834BCCDCBDF1}" destId="{A6687F7A-B0A6-4F0D-ADD8-3043B360D94C}" srcOrd="2" destOrd="0" presId="urn:microsoft.com/office/officeart/2005/8/layout/hProcess11"/>
    <dgm:cxn modelId="{512B0736-792A-4076-A9DD-15724368F05D}" type="presParOf" srcId="{02060FD0-87FD-4B5A-8905-B82E1FD270BD}" destId="{98DAAA05-D695-4BA1-B3F9-935EC7A613EE}" srcOrd="7" destOrd="0" presId="urn:microsoft.com/office/officeart/2005/8/layout/hProcess11"/>
    <dgm:cxn modelId="{E151AB80-63DD-49BA-B518-C36B1D6FD4B6}" type="presParOf" srcId="{02060FD0-87FD-4B5A-8905-B82E1FD270BD}" destId="{3EBB435B-3A93-45F4-9F8E-B50BA74DDE3F}" srcOrd="8" destOrd="0" presId="urn:microsoft.com/office/officeart/2005/8/layout/hProcess11"/>
    <dgm:cxn modelId="{67D93835-460F-4E60-8543-39DE075EEE61}" type="presParOf" srcId="{3EBB435B-3A93-45F4-9F8E-B50BA74DDE3F}" destId="{709EEF41-1DDA-453D-A951-98B9E30CBE55}" srcOrd="0" destOrd="0" presId="urn:microsoft.com/office/officeart/2005/8/layout/hProcess11"/>
    <dgm:cxn modelId="{4800F0E2-B64E-4A73-9B40-7778A4205410}" type="presParOf" srcId="{3EBB435B-3A93-45F4-9F8E-B50BA74DDE3F}" destId="{19CEF42F-B37E-4100-88F1-756E6532F6F3}" srcOrd="1" destOrd="0" presId="urn:microsoft.com/office/officeart/2005/8/layout/hProcess11"/>
    <dgm:cxn modelId="{D1E22B67-BD6F-4C28-9712-55BFB9D376E6}" type="presParOf" srcId="{3EBB435B-3A93-45F4-9F8E-B50BA74DDE3F}" destId="{7F9465FF-A415-4F3B-AF06-38D1F6E0B5B9}" srcOrd="2" destOrd="0" presId="urn:microsoft.com/office/officeart/2005/8/layout/hProcess11"/>
    <dgm:cxn modelId="{3FB2484A-9482-4F26-9939-7B46B997D405}" type="presParOf" srcId="{02060FD0-87FD-4B5A-8905-B82E1FD270BD}" destId="{B55F337B-B3C3-4E07-938A-878158174D6C}" srcOrd="9" destOrd="0" presId="urn:microsoft.com/office/officeart/2005/8/layout/hProcess11"/>
    <dgm:cxn modelId="{6B21AF25-F94A-4DCD-AED7-1AEFFA8A5D1F}" type="presParOf" srcId="{02060FD0-87FD-4B5A-8905-B82E1FD270BD}" destId="{4578F191-D53D-486D-B343-5B22C9C70806}" srcOrd="10" destOrd="0" presId="urn:microsoft.com/office/officeart/2005/8/layout/hProcess11"/>
    <dgm:cxn modelId="{31BFB0EB-89F6-4FE4-86BF-D796030B449C}" type="presParOf" srcId="{4578F191-D53D-486D-B343-5B22C9C70806}" destId="{87C9129E-B39C-46F6-B9A4-E13D93B1E8D4}" srcOrd="0" destOrd="0" presId="urn:microsoft.com/office/officeart/2005/8/layout/hProcess11"/>
    <dgm:cxn modelId="{5BE970BC-E29F-4FCD-96AE-A8F2CEF7220E}" type="presParOf" srcId="{4578F191-D53D-486D-B343-5B22C9C70806}" destId="{6530676D-C578-40FF-BA5A-97E9EE906A7E}" srcOrd="1" destOrd="0" presId="urn:microsoft.com/office/officeart/2005/8/layout/hProcess11"/>
    <dgm:cxn modelId="{9FDB77D0-B5C9-4447-A653-B41ADA9864C3}" type="presParOf" srcId="{4578F191-D53D-486D-B343-5B22C9C70806}" destId="{4762BE85-B1B7-45A9-84A4-E40062030472}"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0EACE1F-29EF-47CA-93C2-C4C976D9603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fr-FR"/>
        </a:p>
      </dgm:t>
    </dgm:pt>
    <dgm:pt modelId="{BC71A5ED-D6E9-435B-A2D5-5123EE2D6A6A}">
      <dgm:prSet custT="1"/>
      <dgm:spPr>
        <a:solidFill>
          <a:schemeClr val="tx2">
            <a:lumMod val="60000"/>
            <a:lumOff val="40000"/>
          </a:schemeClr>
        </a:solidFill>
      </dgm:spPr>
      <dgm:t>
        <a:bodyPr/>
        <a:lstStyle/>
        <a:p>
          <a:r>
            <a:rPr lang="en" sz="2400" b="1"/>
            <a:t>Scalable Data Lineage – Impact Analysis</a:t>
          </a:r>
        </a:p>
      </dgm:t>
    </dgm:pt>
    <dgm:pt modelId="{3BFE9D86-4CE5-49A1-B14A-35B17928FD76}" type="parTrans" cxnId="{0D9959E3-1114-4AF7-82FC-0D9DB56C31A0}">
      <dgm:prSet/>
      <dgm:spPr/>
      <dgm:t>
        <a:bodyPr/>
        <a:lstStyle/>
        <a:p>
          <a:endParaRPr lang="fr-FR"/>
        </a:p>
      </dgm:t>
    </dgm:pt>
    <dgm:pt modelId="{F102CD83-44B6-41B0-8268-CDA5DD3B8F8E}" type="sibTrans" cxnId="{0D9959E3-1114-4AF7-82FC-0D9DB56C31A0}">
      <dgm:prSet/>
      <dgm:spPr/>
      <dgm:t>
        <a:bodyPr/>
        <a:lstStyle/>
        <a:p>
          <a:endParaRPr lang="fr-FR"/>
        </a:p>
      </dgm:t>
    </dgm:pt>
    <dgm:pt modelId="{DC5FB355-2891-4DD2-A261-9BD673A7975B}" type="pres">
      <dgm:prSet presAssocID="{60EACE1F-29EF-47CA-93C2-C4C976D96032}" presName="Name0" presStyleCnt="0">
        <dgm:presLayoutVars>
          <dgm:dir/>
          <dgm:animLvl val="lvl"/>
          <dgm:resizeHandles val="exact"/>
        </dgm:presLayoutVars>
      </dgm:prSet>
      <dgm:spPr/>
    </dgm:pt>
    <dgm:pt modelId="{7907EC70-18A6-4439-B5F4-3C5967B08D40}" type="pres">
      <dgm:prSet presAssocID="{BC71A5ED-D6E9-435B-A2D5-5123EE2D6A6A}" presName="parTxOnly" presStyleLbl="node1" presStyleIdx="0" presStyleCnt="1" custLinFactNeighborX="129" custLinFactNeighborY="19087">
        <dgm:presLayoutVars>
          <dgm:chMax val="0"/>
          <dgm:chPref val="0"/>
          <dgm:bulletEnabled val="1"/>
        </dgm:presLayoutVars>
      </dgm:prSet>
      <dgm:spPr/>
    </dgm:pt>
  </dgm:ptLst>
  <dgm:cxnLst>
    <dgm:cxn modelId="{BE3433A6-2A15-4A6B-ABCC-73A51E95A3B0}" type="presOf" srcId="{60EACE1F-29EF-47CA-93C2-C4C976D96032}" destId="{DC5FB355-2891-4DD2-A261-9BD673A7975B}" srcOrd="0" destOrd="0" presId="urn:microsoft.com/office/officeart/2005/8/layout/chevron1"/>
    <dgm:cxn modelId="{0D9959E3-1114-4AF7-82FC-0D9DB56C31A0}" srcId="{60EACE1F-29EF-47CA-93C2-C4C976D96032}" destId="{BC71A5ED-D6E9-435B-A2D5-5123EE2D6A6A}" srcOrd="0" destOrd="0" parTransId="{3BFE9D86-4CE5-49A1-B14A-35B17928FD76}" sibTransId="{F102CD83-44B6-41B0-8268-CDA5DD3B8F8E}"/>
    <dgm:cxn modelId="{1E4889EB-1662-4EF6-BF1B-49AA57070277}" type="presOf" srcId="{BC71A5ED-D6E9-435B-A2D5-5123EE2D6A6A}" destId="{7907EC70-18A6-4439-B5F4-3C5967B08D40}" srcOrd="0" destOrd="0" presId="urn:microsoft.com/office/officeart/2005/8/layout/chevron1"/>
    <dgm:cxn modelId="{EAC5D665-E8FF-48F1-84A5-B59B6A2D3C83}" type="presParOf" srcId="{DC5FB355-2891-4DD2-A261-9BD673A7975B}" destId="{7907EC70-18A6-4439-B5F4-3C5967B08D40}"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5DE95CB-E908-48BA-B686-9CFABBACE379}"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6357B381-BDDC-459F-89E1-0C239D98E25D}">
      <dgm:prSet phldrT="[Texte]" custT="1"/>
      <dgm:spPr>
        <a:solidFill>
          <a:srgbClr val="FFC000"/>
        </a:solidFill>
      </dgm:spPr>
      <dgm:t>
        <a:bodyPr/>
        <a:lstStyle/>
        <a:p>
          <a:r>
            <a:rPr lang="en" sz="2400" b="1"/>
            <a:t>The organization</a:t>
          </a:r>
          <a:endParaRPr lang="fr-FR" sz="2400"/>
        </a:p>
      </dgm:t>
    </dgm:pt>
    <dgm:pt modelId="{3DFB085D-282C-42E4-8CF9-F462DD755B38}" type="parTrans" cxnId="{18906343-4C11-43EC-8B05-4C2B1446B2C0}">
      <dgm:prSet/>
      <dgm:spPr/>
      <dgm:t>
        <a:bodyPr/>
        <a:lstStyle/>
        <a:p>
          <a:endParaRPr lang="fr-FR"/>
        </a:p>
      </dgm:t>
    </dgm:pt>
    <dgm:pt modelId="{5CD457E9-A33E-4DBC-A90D-CE9D16AE3571}" type="sibTrans" cxnId="{18906343-4C11-43EC-8B05-4C2B1446B2C0}">
      <dgm:prSet/>
      <dgm:spPr/>
      <dgm:t>
        <a:bodyPr/>
        <a:lstStyle/>
        <a:p>
          <a:endParaRPr lang="fr-FR"/>
        </a:p>
      </dgm:t>
    </dgm:pt>
    <dgm:pt modelId="{C7771EE8-62DD-4443-8936-580E69ECF2D0}" type="pres">
      <dgm:prSet presAssocID="{B5DE95CB-E908-48BA-B686-9CFABBACE379}" presName="Name0" presStyleCnt="0">
        <dgm:presLayoutVars>
          <dgm:dir/>
          <dgm:resizeHandles val="exact"/>
        </dgm:presLayoutVars>
      </dgm:prSet>
      <dgm:spPr/>
    </dgm:pt>
    <dgm:pt modelId="{D8B18B41-D2F7-409B-A957-2C26940004D1}" type="pres">
      <dgm:prSet presAssocID="{6357B381-BDDC-459F-89E1-0C239D98E25D}" presName="node" presStyleLbl="node1" presStyleIdx="0" presStyleCnt="1" custScaleX="96953" custScaleY="57710" custLinFactNeighborX="35">
        <dgm:presLayoutVars>
          <dgm:bulletEnabled val="1"/>
        </dgm:presLayoutVars>
      </dgm:prSet>
      <dgm:spPr/>
    </dgm:pt>
  </dgm:ptLst>
  <dgm:cxnLst>
    <dgm:cxn modelId="{18906343-4C11-43EC-8B05-4C2B1446B2C0}" srcId="{B5DE95CB-E908-48BA-B686-9CFABBACE379}" destId="{6357B381-BDDC-459F-89E1-0C239D98E25D}" srcOrd="0" destOrd="0" parTransId="{3DFB085D-282C-42E4-8CF9-F462DD755B38}" sibTransId="{5CD457E9-A33E-4DBC-A90D-CE9D16AE3571}"/>
    <dgm:cxn modelId="{883D7D72-2A0D-4031-8E48-893828203A4C}" type="presOf" srcId="{6357B381-BDDC-459F-89E1-0C239D98E25D}" destId="{D8B18B41-D2F7-409B-A957-2C26940004D1}" srcOrd="0" destOrd="0" presId="urn:microsoft.com/office/officeart/2005/8/layout/process1"/>
    <dgm:cxn modelId="{DAC82383-E0CC-49E6-BFB2-3FC49F2BA74E}" type="presOf" srcId="{B5DE95CB-E908-48BA-B686-9CFABBACE379}" destId="{C7771EE8-62DD-4443-8936-580E69ECF2D0}" srcOrd="0" destOrd="0" presId="urn:microsoft.com/office/officeart/2005/8/layout/process1"/>
    <dgm:cxn modelId="{06F3518A-C325-432D-AF47-B719D55A5A31}" type="presParOf" srcId="{C7771EE8-62DD-4443-8936-580E69ECF2D0}" destId="{D8B18B41-D2F7-409B-A957-2C26940004D1}"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1" qsCatId="simple" csTypeId="urn:microsoft.com/office/officeart/2005/8/colors/accent1_3" csCatId="accent1" phldr="1"/>
      <dgm:spPr/>
    </dgm:pt>
    <dgm:pt modelId="{317FF580-DB3F-4036-908F-0B37D0648826}">
      <dgm:prSet phldrT="[Texte]" custT="1"/>
      <dgm:spPr>
        <a:solidFill>
          <a:schemeClr val="tx2">
            <a:lumMod val="60000"/>
            <a:lumOff val="40000"/>
          </a:schemeClr>
        </a:solidFill>
      </dgm:spPr>
      <dgm:t>
        <a:bodyPr/>
        <a:lstStyle/>
        <a:p>
          <a:r>
            <a:rPr lang="en" sz="2000" b="1"/>
            <a:t>The roles</a:t>
          </a:r>
        </a:p>
        <a:p>
          <a:r>
            <a:rPr lang="en" sz="1800"/>
            <a:t>allow us to allocate uses</a:t>
          </a:r>
          <a:endParaRPr lang="fr-FR" sz="1800" b="1"/>
        </a:p>
      </dgm:t>
    </dgm:pt>
    <dgm:pt modelId="{FBE87062-52E5-4F04-91F0-C34DA80AC6E2}" type="parTrans" cxnId="{409C3FF5-18C6-46E9-8E14-B216B98E912F}">
      <dgm:prSet/>
      <dgm:spPr/>
      <dgm:t>
        <a:bodyPr/>
        <a:lstStyle/>
        <a:p>
          <a:endParaRPr lang="fr-FR"/>
        </a:p>
      </dgm:t>
    </dgm:pt>
    <dgm:pt modelId="{178C28CB-ED93-4BD7-A8F5-AF549A462DCE}" type="sibTrans" cxnId="{409C3FF5-18C6-46E9-8E14-B216B98E912F}">
      <dgm:prSet/>
      <dgm:spPr>
        <a:solidFill>
          <a:srgbClr val="FFC000"/>
        </a:solidFill>
      </dgm:spPr>
      <dgm:t>
        <a:bodyPr/>
        <a:lstStyle/>
        <a:p>
          <a:endParaRPr lang="fr-FR"/>
        </a:p>
      </dgm:t>
    </dgm:pt>
    <dgm:pt modelId="{23F3CD87-44F5-4105-8588-955D3C272553}">
      <dgm:prSet phldrT="[Texte]" custT="1"/>
      <dgm:spPr>
        <a:solidFill>
          <a:schemeClr val="tx2">
            <a:lumMod val="60000"/>
            <a:lumOff val="40000"/>
          </a:schemeClr>
        </a:solidFill>
      </dgm:spPr>
      <dgm:t>
        <a:bodyPr/>
        <a:lstStyle/>
        <a:p>
          <a:r>
            <a:rPr lang="en" sz="2000" b="1"/>
            <a:t>Domains</a:t>
          </a:r>
        </a:p>
        <a:p>
          <a:r>
            <a:rPr lang="en" sz="1800"/>
            <a:t>ensure information </a:t>
          </a:r>
          <a:endParaRPr lang="fr-FR" sz="1800" b="1"/>
        </a:p>
      </dgm:t>
    </dgm:pt>
    <dgm:pt modelId="{D0321490-DBED-48FD-B94E-D401ECBA10A3}" type="parTrans" cxnId="{294BEDF2-406D-4741-B1A4-DBE507E2694C}">
      <dgm:prSet/>
      <dgm:spPr/>
      <dgm:t>
        <a:bodyPr/>
        <a:lstStyle/>
        <a:p>
          <a:endParaRPr lang="fr-FR"/>
        </a:p>
      </dgm:t>
    </dgm:pt>
    <dgm:pt modelId="{1AF529DA-0C83-4D0B-877A-C667613AFA2E}" type="sibTrans" cxnId="{294BEDF2-406D-4741-B1A4-DBE507E2694C}">
      <dgm:prSet/>
      <dgm:spPr/>
      <dgm:t>
        <a:bodyPr/>
        <a:lstStyle/>
        <a:p>
          <a:endParaRPr lang="fr-FR"/>
        </a:p>
      </dgm:t>
    </dgm:pt>
    <dgm:pt modelId="{87110ABC-EDC2-4BAB-9F62-0EB0A73D06F6}">
      <dgm:prSet phldrT="[Texte]" custT="1"/>
      <dgm:spPr>
        <a:solidFill>
          <a:schemeClr val="tx2">
            <a:lumMod val="60000"/>
            <a:lumOff val="40000"/>
          </a:schemeClr>
        </a:solidFill>
      </dgm:spPr>
      <dgm:t>
        <a:bodyPr/>
        <a:lstStyle/>
        <a:p>
          <a:r>
            <a:rPr lang="en" sz="2000" b="1"/>
            <a:t>Business processes</a:t>
          </a:r>
        </a:p>
        <a:p>
          <a:r>
            <a:rPr lang="en" sz="2000" b="1"/>
            <a:t> </a:t>
          </a:r>
          <a:r>
            <a:rPr lang="en" sz="1800"/>
            <a:t>allow you to describe business operations</a:t>
          </a:r>
          <a:endParaRPr lang="fr-FR" sz="1800" b="1"/>
        </a:p>
      </dgm:t>
    </dgm:pt>
    <dgm:pt modelId="{A10E008C-A444-4948-8807-4C2BBFB82BBA}" type="parTrans" cxnId="{52F890BA-0BC6-44BC-BECD-F143B6739E6A}">
      <dgm:prSet/>
      <dgm:spPr/>
      <dgm:t>
        <a:bodyPr/>
        <a:lstStyle/>
        <a:p>
          <a:endParaRPr lang="fr-FR"/>
        </a:p>
      </dgm:t>
    </dgm:pt>
    <dgm:pt modelId="{5304A6CE-4457-475F-A968-68F13B41353A}" type="sibTrans" cxnId="{52F890BA-0BC6-44BC-BECD-F143B6739E6A}">
      <dgm:prSet/>
      <dgm:spPr>
        <a:solidFill>
          <a:srgbClr val="FFC000"/>
        </a:solidFill>
      </dgm:spPr>
      <dgm:t>
        <a:bodyPr/>
        <a:lstStyle/>
        <a:p>
          <a:endParaRPr lang="fr-FR"/>
        </a:p>
      </dgm:t>
    </dgm:pt>
    <dgm:pt modelId="{F2E5F90A-DABB-4C83-A250-C8FF8F345D2B}">
      <dgm:prSet phldrT="[Texte]" custT="1"/>
      <dgm:spPr>
        <a:solidFill>
          <a:schemeClr val="tx2">
            <a:lumMod val="60000"/>
            <a:lumOff val="40000"/>
          </a:schemeClr>
        </a:solidFill>
      </dgm:spPr>
      <dgm:t>
        <a:bodyPr/>
        <a:lstStyle/>
        <a:p>
          <a:r>
            <a:rPr lang="en" sz="2000" b="1"/>
            <a:t>The owners</a:t>
          </a:r>
        </a:p>
        <a:p>
          <a:r>
            <a:rPr lang="en" sz="1800"/>
            <a:t>supervise elements of the repository</a:t>
          </a:r>
        </a:p>
      </dgm:t>
    </dgm:pt>
    <dgm:pt modelId="{C99607BA-BAA8-45B9-9E75-ADB7D57271A3}" type="sibTrans" cxnId="{B9EBA98F-8D60-42E5-80EA-41A087057827}">
      <dgm:prSet/>
      <dgm:spPr>
        <a:solidFill>
          <a:srgbClr val="FFC000"/>
        </a:solidFill>
      </dgm:spPr>
      <dgm:t>
        <a:bodyPr/>
        <a:lstStyle/>
        <a:p>
          <a:endParaRPr lang="fr-FR"/>
        </a:p>
      </dgm:t>
    </dgm:pt>
    <dgm:pt modelId="{267AA1E6-E55D-466D-82C7-BB749A1A75B8}" type="parTrans" cxnId="{B9EBA98F-8D60-42E5-80EA-41A087057827}">
      <dgm:prSet/>
      <dgm:spPr/>
      <dgm:t>
        <a:bodyPr/>
        <a:lstStyle/>
        <a:p>
          <a:endParaRPr lang="fr-FR"/>
        </a:p>
      </dgm:t>
    </dgm:pt>
    <dgm:pt modelId="{3BCB5820-409F-41EF-B241-C9B7FD89828E}">
      <dgm:prSet phldrT="[Texte]" custT="1"/>
      <dgm:spPr>
        <a:solidFill>
          <a:schemeClr val="tx2">
            <a:lumMod val="60000"/>
            <a:lumOff val="40000"/>
          </a:schemeClr>
        </a:solidFill>
      </dgm:spPr>
      <dgm:t>
        <a:bodyPr/>
        <a:lstStyle/>
        <a:p>
          <a:r>
            <a:rPr lang="en" sz="2000" b="1"/>
            <a:t>The governance project</a:t>
          </a:r>
        </a:p>
        <a:p>
          <a:r>
            <a:rPr lang="en" sz="1800" b="1"/>
            <a:t> </a:t>
          </a:r>
          <a:r>
            <a:rPr lang="en" sz="1800" b="0"/>
            <a:t>with policies and standards</a:t>
          </a:r>
        </a:p>
      </dgm:t>
    </dgm:pt>
    <dgm:pt modelId="{967216E8-C1E4-4383-BB3B-CA31A4CF2DEE}" type="parTrans" cxnId="{20BDC71E-7F56-4D39-8C2A-A800343EB15A}">
      <dgm:prSet/>
      <dgm:spPr/>
      <dgm:t>
        <a:bodyPr/>
        <a:lstStyle/>
        <a:p>
          <a:endParaRPr lang="fr-FR"/>
        </a:p>
      </dgm:t>
    </dgm:pt>
    <dgm:pt modelId="{E6F3EA0C-6C46-4ED2-9DC9-53C2EB54C915}" type="sibTrans" cxnId="{20BDC71E-7F56-4D39-8C2A-A800343EB15A}">
      <dgm:prSet/>
      <dgm:spPr>
        <a:solidFill>
          <a:srgbClr val="FFC000"/>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54660A60-15DF-4CE3-80DA-EAEFD9F02202}" type="pres">
      <dgm:prSet presAssocID="{3BCB5820-409F-41EF-B241-C9B7FD89828E}" presName="composite1" presStyleCnt="0"/>
      <dgm:spPr/>
    </dgm:pt>
    <dgm:pt modelId="{4985BB28-FD08-466E-8D03-51BE7EE10BFC}" type="pres">
      <dgm:prSet presAssocID="{3BCB5820-409F-41EF-B241-C9B7FD89828E}" presName="dummyNode1" presStyleLbl="node1" presStyleIdx="0" presStyleCnt="5"/>
      <dgm:spPr/>
    </dgm:pt>
    <dgm:pt modelId="{8D9594BF-4B40-4C17-85F7-B58E714E2856}" type="pres">
      <dgm:prSet presAssocID="{3BCB5820-409F-41EF-B241-C9B7FD89828E}" presName="childNode1" presStyleLbl="bgAcc1" presStyleIdx="0" presStyleCnt="5">
        <dgm:presLayoutVars>
          <dgm:bulletEnabled val="1"/>
        </dgm:presLayoutVars>
      </dgm:prSet>
      <dgm:spPr>
        <a:noFill/>
        <a:ln>
          <a:solidFill>
            <a:schemeClr val="tx2">
              <a:lumMod val="60000"/>
              <a:lumOff val="40000"/>
            </a:schemeClr>
          </a:solidFill>
        </a:ln>
      </dgm:spPr>
    </dgm:pt>
    <dgm:pt modelId="{50B272F8-C7E9-4203-95B6-EC068C9DB725}" type="pres">
      <dgm:prSet presAssocID="{3BCB5820-409F-41EF-B241-C9B7FD89828E}" presName="childNode1tx" presStyleLbl="bgAcc1" presStyleIdx="0" presStyleCnt="5">
        <dgm:presLayoutVars>
          <dgm:bulletEnabled val="1"/>
        </dgm:presLayoutVars>
      </dgm:prSet>
      <dgm:spPr/>
    </dgm:pt>
    <dgm:pt modelId="{C1062641-D27A-453D-9C92-A9304E1BA37A}" type="pres">
      <dgm:prSet presAssocID="{3BCB5820-409F-41EF-B241-C9B7FD89828E}" presName="parentNode1" presStyleLbl="node1" presStyleIdx="0" presStyleCnt="5" custScaleX="127974" custScaleY="332634">
        <dgm:presLayoutVars>
          <dgm:chMax val="1"/>
          <dgm:bulletEnabled val="1"/>
        </dgm:presLayoutVars>
      </dgm:prSet>
      <dgm:spPr/>
    </dgm:pt>
    <dgm:pt modelId="{D6D4B96A-332A-4500-A24A-1294D93BA6F7}" type="pres">
      <dgm:prSet presAssocID="{3BCB5820-409F-41EF-B241-C9B7FD89828E}" presName="connSite1" presStyleCnt="0"/>
      <dgm:spPr/>
    </dgm:pt>
    <dgm:pt modelId="{FAB7B90E-B514-4446-9CD3-44ADF7D55732}" type="pres">
      <dgm:prSet presAssocID="{E6F3EA0C-6C46-4ED2-9DC9-53C2EB54C915}" presName="Name9" presStyleLbl="sibTrans2D1" presStyleIdx="0" presStyleCnt="4"/>
      <dgm:spPr/>
    </dgm:pt>
    <dgm:pt modelId="{F2458110-2208-4386-BC15-7DB568D971F7}" type="pres">
      <dgm:prSet presAssocID="{F2E5F90A-DABB-4C83-A250-C8FF8F345D2B}" presName="composite2" presStyleCnt="0"/>
      <dgm:spPr/>
    </dgm:pt>
    <dgm:pt modelId="{40576E1F-9F03-449A-B3D1-BEE908111B16}" type="pres">
      <dgm:prSet presAssocID="{F2E5F90A-DABB-4C83-A250-C8FF8F345D2B}" presName="dummyNode2" presStyleLbl="node1" presStyleIdx="0" presStyleCnt="5"/>
      <dgm:spPr/>
    </dgm:pt>
    <dgm:pt modelId="{9DAE2A41-A63D-45DA-B69F-E83D7F4E4900}" type="pres">
      <dgm:prSet presAssocID="{F2E5F90A-DABB-4C83-A250-C8FF8F345D2B}" presName="childNode2" presStyleLbl="bgAcc1" presStyleIdx="1" presStyleCnt="5" custLinFactNeighborX="2022" custLinFactNeighborY="-4010">
        <dgm:presLayoutVars>
          <dgm:bulletEnabled val="1"/>
        </dgm:presLayoutVars>
      </dgm:prSet>
      <dgm:spPr>
        <a:noFill/>
        <a:ln>
          <a:solidFill>
            <a:schemeClr val="tx2">
              <a:lumMod val="60000"/>
              <a:lumOff val="40000"/>
            </a:schemeClr>
          </a:solidFill>
        </a:ln>
      </dgm:spPr>
    </dgm:pt>
    <dgm:pt modelId="{C7AF6E33-E84B-486D-8266-CEC56CF7370C}" type="pres">
      <dgm:prSet presAssocID="{F2E5F90A-DABB-4C83-A250-C8FF8F345D2B}" presName="childNode2tx" presStyleLbl="bgAcc1" presStyleIdx="1" presStyleCnt="5">
        <dgm:presLayoutVars>
          <dgm:bulletEnabled val="1"/>
        </dgm:presLayoutVars>
      </dgm:prSet>
      <dgm:spPr/>
    </dgm:pt>
    <dgm:pt modelId="{F6CEEF84-F44E-43F6-8582-15BA06C001AF}" type="pres">
      <dgm:prSet presAssocID="{F2E5F90A-DABB-4C83-A250-C8FF8F345D2B}" presName="parentNode2" presStyleLbl="node1" presStyleIdx="1" presStyleCnt="5" custScaleX="127974" custScaleY="332634">
        <dgm:presLayoutVars>
          <dgm:chMax val="0"/>
          <dgm:bulletEnabled val="1"/>
        </dgm:presLayoutVars>
      </dgm:prSet>
      <dgm:spPr/>
    </dgm:pt>
    <dgm:pt modelId="{B6D964DB-0CFE-4E12-9960-9DCD3D12E483}" type="pres">
      <dgm:prSet presAssocID="{F2E5F90A-DABB-4C83-A250-C8FF8F345D2B}" presName="connSite2" presStyleCnt="0"/>
      <dgm:spPr/>
    </dgm:pt>
    <dgm:pt modelId="{5022AB6E-0E10-4E6F-A3AC-1D1AA47ECB96}" type="pres">
      <dgm:prSet presAssocID="{C99607BA-BAA8-45B9-9E75-ADB7D57271A3}" presName="Name18" presStyleLbl="sibTrans2D1" presStyleIdx="1" presStyleCnt="4"/>
      <dgm:spPr/>
    </dgm:pt>
    <dgm:pt modelId="{3C602DE6-2F0F-4690-ABA2-9036573AE987}" type="pres">
      <dgm:prSet presAssocID="{87110ABC-EDC2-4BAB-9F62-0EB0A73D06F6}" presName="composite1" presStyleCnt="0"/>
      <dgm:spPr/>
    </dgm:pt>
    <dgm:pt modelId="{44A62C13-53C7-4399-87DB-317B219B791F}" type="pres">
      <dgm:prSet presAssocID="{87110ABC-EDC2-4BAB-9F62-0EB0A73D06F6}" presName="dummyNode1" presStyleLbl="node1" presStyleIdx="1" presStyleCnt="5"/>
      <dgm:spPr/>
    </dgm:pt>
    <dgm:pt modelId="{F0870097-97D2-4F76-930D-B1D901D6E554}" type="pres">
      <dgm:prSet presAssocID="{87110ABC-EDC2-4BAB-9F62-0EB0A73D06F6}" presName="childNode1" presStyleLbl="bgAcc1" presStyleIdx="2" presStyleCnt="5">
        <dgm:presLayoutVars>
          <dgm:bulletEnabled val="1"/>
        </dgm:presLayoutVars>
      </dgm:prSet>
      <dgm:spPr>
        <a:ln>
          <a:solidFill>
            <a:schemeClr val="tx2">
              <a:lumMod val="60000"/>
              <a:lumOff val="40000"/>
            </a:schemeClr>
          </a:solidFill>
        </a:ln>
      </dgm:spPr>
    </dgm:pt>
    <dgm:pt modelId="{33ADD1D2-5E31-4E37-8DEC-AC68F0FA80F6}" type="pres">
      <dgm:prSet presAssocID="{87110ABC-EDC2-4BAB-9F62-0EB0A73D06F6}" presName="childNode1tx" presStyleLbl="bgAcc1" presStyleIdx="2" presStyleCnt="5">
        <dgm:presLayoutVars>
          <dgm:bulletEnabled val="1"/>
        </dgm:presLayoutVars>
      </dgm:prSet>
      <dgm:spPr/>
    </dgm:pt>
    <dgm:pt modelId="{24DA5153-DDFB-4650-91A0-DAAF3966430E}" type="pres">
      <dgm:prSet presAssocID="{87110ABC-EDC2-4BAB-9F62-0EB0A73D06F6}" presName="parentNode1" presStyleLbl="node1" presStyleIdx="2" presStyleCnt="5" custScaleX="127974" custScaleY="344592">
        <dgm:presLayoutVars>
          <dgm:chMax val="1"/>
          <dgm:bulletEnabled val="1"/>
        </dgm:presLayoutVars>
      </dgm:prSet>
      <dgm:spPr/>
    </dgm:pt>
    <dgm:pt modelId="{B194F7DF-D1C7-4133-9E70-EAB6B971F74B}" type="pres">
      <dgm:prSet presAssocID="{87110ABC-EDC2-4BAB-9F62-0EB0A73D06F6}" presName="connSite1" presStyleCnt="0"/>
      <dgm:spPr/>
    </dgm:pt>
    <dgm:pt modelId="{4A010B49-1F4F-4F7C-810E-C731353271C6}" type="pres">
      <dgm:prSet presAssocID="{5304A6CE-4457-475F-A968-68F13B41353A}" presName="Name9" presStyleLbl="sibTrans2D1" presStyleIdx="2" presStyleCnt="4"/>
      <dgm:spPr/>
    </dgm:pt>
    <dgm:pt modelId="{F687827B-ADF2-41E2-9900-0E9B4D6B7475}" type="pres">
      <dgm:prSet presAssocID="{317FF580-DB3F-4036-908F-0B37D0648826}" presName="composite2" presStyleCnt="0"/>
      <dgm:spPr/>
    </dgm:pt>
    <dgm:pt modelId="{3320162E-7F8D-4195-8F7C-F5378ECED37F}" type="pres">
      <dgm:prSet presAssocID="{317FF580-DB3F-4036-908F-0B37D0648826}" presName="dummyNode2" presStyleLbl="node1" presStyleIdx="2" presStyleCnt="5"/>
      <dgm:spPr/>
    </dgm:pt>
    <dgm:pt modelId="{2EDA2A7F-2E03-43A3-A646-E76E74AFA108}" type="pres">
      <dgm:prSet presAssocID="{317FF580-DB3F-4036-908F-0B37D0648826}" presName="childNode2" presStyleLbl="bgAcc1" presStyleIdx="3" presStyleCnt="5">
        <dgm:presLayoutVars>
          <dgm:bulletEnabled val="1"/>
        </dgm:presLayoutVars>
      </dgm:prSet>
      <dgm:spPr>
        <a:ln>
          <a:solidFill>
            <a:schemeClr val="tx2">
              <a:lumMod val="60000"/>
              <a:lumOff val="40000"/>
            </a:schemeClr>
          </a:solidFill>
        </a:ln>
      </dgm:spPr>
    </dgm:pt>
    <dgm:pt modelId="{F4F7BDE3-F5E0-4780-8809-81370A6FD620}" type="pres">
      <dgm:prSet presAssocID="{317FF580-DB3F-4036-908F-0B37D0648826}" presName="childNode2tx" presStyleLbl="bgAcc1" presStyleIdx="3" presStyleCnt="5">
        <dgm:presLayoutVars>
          <dgm:bulletEnabled val="1"/>
        </dgm:presLayoutVars>
      </dgm:prSet>
      <dgm:spPr/>
    </dgm:pt>
    <dgm:pt modelId="{99ABADC9-F492-41DD-9D95-9F4C512E8A53}" type="pres">
      <dgm:prSet presAssocID="{317FF580-DB3F-4036-908F-0B37D0648826}" presName="parentNode2" presStyleLbl="node1" presStyleIdx="3" presStyleCnt="5" custScaleX="127974" custScaleY="332634">
        <dgm:presLayoutVars>
          <dgm:chMax val="0"/>
          <dgm:bulletEnabled val="1"/>
        </dgm:presLayoutVars>
      </dgm:prSet>
      <dgm:spPr/>
    </dgm:pt>
    <dgm:pt modelId="{B4B1044F-6424-4D7A-A189-79F1F1A50E54}" type="pres">
      <dgm:prSet presAssocID="{317FF580-DB3F-4036-908F-0B37D0648826}" presName="connSite2" presStyleCnt="0"/>
      <dgm:spPr/>
    </dgm:pt>
    <dgm:pt modelId="{2F35E047-4288-421F-998A-CD43CE8F7747}" type="pres">
      <dgm:prSet presAssocID="{178C28CB-ED93-4BD7-A8F5-AF549A462DCE}" presName="Name18" presStyleLbl="sibTrans2D1" presStyleIdx="3" presStyleCnt="4"/>
      <dgm:spPr/>
    </dgm:pt>
    <dgm:pt modelId="{857B22CA-65F1-4EF1-AE1B-62AC668783DA}" type="pres">
      <dgm:prSet presAssocID="{23F3CD87-44F5-4105-8588-955D3C272553}" presName="composite1" presStyleCnt="0"/>
      <dgm:spPr/>
    </dgm:pt>
    <dgm:pt modelId="{AF2A5A8B-B5C1-4E87-AA8F-6E7EDA6FE771}" type="pres">
      <dgm:prSet presAssocID="{23F3CD87-44F5-4105-8588-955D3C272553}" presName="dummyNode1" presStyleLbl="node1" presStyleIdx="3" presStyleCnt="5"/>
      <dgm:spPr/>
    </dgm:pt>
    <dgm:pt modelId="{722A138C-AEE0-4F5B-BFA2-71981CC44AC9}" type="pres">
      <dgm:prSet presAssocID="{23F3CD87-44F5-4105-8588-955D3C272553}" presName="childNode1" presStyleLbl="bgAcc1" presStyleIdx="4" presStyleCnt="5">
        <dgm:presLayoutVars>
          <dgm:bulletEnabled val="1"/>
        </dgm:presLayoutVars>
      </dgm:prSet>
      <dgm:spPr>
        <a:ln>
          <a:solidFill>
            <a:schemeClr val="tx2">
              <a:lumMod val="60000"/>
              <a:lumOff val="40000"/>
            </a:schemeClr>
          </a:solidFill>
        </a:ln>
      </dgm:spPr>
    </dgm:pt>
    <dgm:pt modelId="{8FA1198B-6CE8-4F16-B64C-8188D7C479D3}" type="pres">
      <dgm:prSet presAssocID="{23F3CD87-44F5-4105-8588-955D3C272553}" presName="childNode1tx" presStyleLbl="bgAcc1" presStyleIdx="4" presStyleCnt="5">
        <dgm:presLayoutVars>
          <dgm:bulletEnabled val="1"/>
        </dgm:presLayoutVars>
      </dgm:prSet>
      <dgm:spPr/>
    </dgm:pt>
    <dgm:pt modelId="{BF768093-1EE1-4972-A62E-CAA60C84695D}" type="pres">
      <dgm:prSet presAssocID="{23F3CD87-44F5-4105-8588-955D3C272553}" presName="parentNode1" presStyleLbl="node1" presStyleIdx="4" presStyleCnt="5" custScaleX="127974" custScaleY="332634">
        <dgm:presLayoutVars>
          <dgm:chMax val="1"/>
          <dgm:bulletEnabled val="1"/>
        </dgm:presLayoutVars>
      </dgm:prSet>
      <dgm:spPr/>
    </dgm:pt>
    <dgm:pt modelId="{010BAA5F-0288-4E49-8035-422F7D2CA126}" type="pres">
      <dgm:prSet presAssocID="{23F3CD87-44F5-4105-8588-955D3C272553}" presName="connSite1" presStyleCnt="0"/>
      <dgm:spPr/>
    </dgm:pt>
  </dgm:ptLst>
  <dgm:cxnLst>
    <dgm:cxn modelId="{22541313-6AD4-4649-8BF7-B69DD4FE35BF}" type="presOf" srcId="{ECAFA5F6-6008-4C14-BCED-5CD394EEB137}" destId="{2B5875EA-2ABA-48DE-81B9-00F48B6A928D}" srcOrd="0" destOrd="0" presId="urn:microsoft.com/office/officeart/2005/8/layout/hProcess4"/>
    <dgm:cxn modelId="{20BDC71E-7F56-4D39-8C2A-A800343EB15A}" srcId="{ECAFA5F6-6008-4C14-BCED-5CD394EEB137}" destId="{3BCB5820-409F-41EF-B241-C9B7FD89828E}" srcOrd="0" destOrd="0" parTransId="{967216E8-C1E4-4383-BB3B-CA31A4CF2DEE}" sibTransId="{E6F3EA0C-6C46-4ED2-9DC9-53C2EB54C915}"/>
    <dgm:cxn modelId="{4CCEEF33-6F84-493D-ADF2-0330989550E8}" type="presOf" srcId="{178C28CB-ED93-4BD7-A8F5-AF549A462DCE}" destId="{2F35E047-4288-421F-998A-CD43CE8F7747}" srcOrd="0" destOrd="0" presId="urn:microsoft.com/office/officeart/2005/8/layout/hProcess4"/>
    <dgm:cxn modelId="{6BE00664-60BB-4173-8A58-DDA24C138F25}" type="presOf" srcId="{23F3CD87-44F5-4105-8588-955D3C272553}" destId="{BF768093-1EE1-4972-A62E-CAA60C84695D}" srcOrd="0" destOrd="0" presId="urn:microsoft.com/office/officeart/2005/8/layout/hProcess4"/>
    <dgm:cxn modelId="{E9D79747-8E19-4B5B-A69E-F02C60D8BBEB}" type="presOf" srcId="{F2E5F90A-DABB-4C83-A250-C8FF8F345D2B}" destId="{F6CEEF84-F44E-43F6-8582-15BA06C001AF}" srcOrd="0" destOrd="0" presId="urn:microsoft.com/office/officeart/2005/8/layout/hProcess4"/>
    <dgm:cxn modelId="{1F9F9B49-33D6-4B84-9BF9-393537DE52C7}" type="presOf" srcId="{C99607BA-BAA8-45B9-9E75-ADB7D57271A3}" destId="{5022AB6E-0E10-4E6F-A3AC-1D1AA47ECB96}" srcOrd="0" destOrd="0" presId="urn:microsoft.com/office/officeart/2005/8/layout/hProcess4"/>
    <dgm:cxn modelId="{54F3808B-C6B4-45BD-8413-16D06DCD381A}" type="presOf" srcId="{E6F3EA0C-6C46-4ED2-9DC9-53C2EB54C915}" destId="{FAB7B90E-B514-4446-9CD3-44ADF7D55732}" srcOrd="0" destOrd="0" presId="urn:microsoft.com/office/officeart/2005/8/layout/hProcess4"/>
    <dgm:cxn modelId="{B9EBA98F-8D60-42E5-80EA-41A087057827}" srcId="{ECAFA5F6-6008-4C14-BCED-5CD394EEB137}" destId="{F2E5F90A-DABB-4C83-A250-C8FF8F345D2B}" srcOrd="1" destOrd="0" parTransId="{267AA1E6-E55D-466D-82C7-BB749A1A75B8}" sibTransId="{C99607BA-BAA8-45B9-9E75-ADB7D57271A3}"/>
    <dgm:cxn modelId="{EA6CCF98-D2B1-480E-983A-CDBC276BE261}" type="presOf" srcId="{3BCB5820-409F-41EF-B241-C9B7FD89828E}" destId="{C1062641-D27A-453D-9C92-A9304E1BA37A}" srcOrd="0" destOrd="0" presId="urn:microsoft.com/office/officeart/2005/8/layout/hProcess4"/>
    <dgm:cxn modelId="{F0554E9B-087B-4063-96EF-1A676A62AAD1}" type="presOf" srcId="{5304A6CE-4457-475F-A968-68F13B41353A}" destId="{4A010B49-1F4F-4F7C-810E-C731353271C6}" srcOrd="0" destOrd="0" presId="urn:microsoft.com/office/officeart/2005/8/layout/hProcess4"/>
    <dgm:cxn modelId="{52F890BA-0BC6-44BC-BECD-F143B6739E6A}" srcId="{ECAFA5F6-6008-4C14-BCED-5CD394EEB137}" destId="{87110ABC-EDC2-4BAB-9F62-0EB0A73D06F6}" srcOrd="2" destOrd="0" parTransId="{A10E008C-A444-4948-8807-4C2BBFB82BBA}" sibTransId="{5304A6CE-4457-475F-A968-68F13B41353A}"/>
    <dgm:cxn modelId="{37EECDBB-5945-4D2C-9312-A46D18E8E633}" type="presOf" srcId="{87110ABC-EDC2-4BAB-9F62-0EB0A73D06F6}" destId="{24DA5153-DDFB-4650-91A0-DAAF3966430E}" srcOrd="0" destOrd="0" presId="urn:microsoft.com/office/officeart/2005/8/layout/hProcess4"/>
    <dgm:cxn modelId="{403DCFE0-BD10-4097-83C0-36B559AA83EE}" type="presOf" srcId="{317FF580-DB3F-4036-908F-0B37D0648826}" destId="{99ABADC9-F492-41DD-9D95-9F4C512E8A53}" srcOrd="0" destOrd="0" presId="urn:microsoft.com/office/officeart/2005/8/layout/hProcess4"/>
    <dgm:cxn modelId="{294BEDF2-406D-4741-B1A4-DBE507E2694C}" srcId="{ECAFA5F6-6008-4C14-BCED-5CD394EEB137}" destId="{23F3CD87-44F5-4105-8588-955D3C272553}" srcOrd="4" destOrd="0" parTransId="{D0321490-DBED-48FD-B94E-D401ECBA10A3}" sibTransId="{1AF529DA-0C83-4D0B-877A-C667613AFA2E}"/>
    <dgm:cxn modelId="{409C3FF5-18C6-46E9-8E14-B216B98E912F}" srcId="{ECAFA5F6-6008-4C14-BCED-5CD394EEB137}" destId="{317FF580-DB3F-4036-908F-0B37D0648826}" srcOrd="3" destOrd="0" parTransId="{FBE87062-52E5-4F04-91F0-C34DA80AC6E2}" sibTransId="{178C28CB-ED93-4BD7-A8F5-AF549A462DCE}"/>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C7D5D8F1-0192-4F42-A660-B34D8CF4DF12}" type="presParOf" srcId="{9954C2F5-64C5-4C28-A8A6-706BC97A752E}" destId="{54660A60-15DF-4CE3-80DA-EAEFD9F02202}" srcOrd="0" destOrd="0" presId="urn:microsoft.com/office/officeart/2005/8/layout/hProcess4"/>
    <dgm:cxn modelId="{BB4EDB27-A116-4684-A5E7-69217400DE4F}" type="presParOf" srcId="{54660A60-15DF-4CE3-80DA-EAEFD9F02202}" destId="{4985BB28-FD08-466E-8D03-51BE7EE10BFC}" srcOrd="0" destOrd="0" presId="urn:microsoft.com/office/officeart/2005/8/layout/hProcess4"/>
    <dgm:cxn modelId="{829687BF-ECE2-4153-B329-365C240C810A}" type="presParOf" srcId="{54660A60-15DF-4CE3-80DA-EAEFD9F02202}" destId="{8D9594BF-4B40-4C17-85F7-B58E714E2856}" srcOrd="1" destOrd="0" presId="urn:microsoft.com/office/officeart/2005/8/layout/hProcess4"/>
    <dgm:cxn modelId="{4EE391C9-0495-4D89-A5E7-1EF4B0CFD4CF}" type="presParOf" srcId="{54660A60-15DF-4CE3-80DA-EAEFD9F02202}" destId="{50B272F8-C7E9-4203-95B6-EC068C9DB725}" srcOrd="2" destOrd="0" presId="urn:microsoft.com/office/officeart/2005/8/layout/hProcess4"/>
    <dgm:cxn modelId="{C01016B0-301F-4FAD-8B4E-57A2E08A84DD}" type="presParOf" srcId="{54660A60-15DF-4CE3-80DA-EAEFD9F02202}" destId="{C1062641-D27A-453D-9C92-A9304E1BA37A}" srcOrd="3" destOrd="0" presId="urn:microsoft.com/office/officeart/2005/8/layout/hProcess4"/>
    <dgm:cxn modelId="{6C00074E-C803-4FDB-AB25-5A4FF4525927}" type="presParOf" srcId="{54660A60-15DF-4CE3-80DA-EAEFD9F02202}" destId="{D6D4B96A-332A-4500-A24A-1294D93BA6F7}" srcOrd="4" destOrd="0" presId="urn:microsoft.com/office/officeart/2005/8/layout/hProcess4"/>
    <dgm:cxn modelId="{2E64F36E-BFDE-4933-85D9-AF3015AA6713}" type="presParOf" srcId="{9954C2F5-64C5-4C28-A8A6-706BC97A752E}" destId="{FAB7B90E-B514-4446-9CD3-44ADF7D55732}" srcOrd="1" destOrd="0" presId="urn:microsoft.com/office/officeart/2005/8/layout/hProcess4"/>
    <dgm:cxn modelId="{977B2D59-B698-4BDD-9278-BAA50F75ACB7}" type="presParOf" srcId="{9954C2F5-64C5-4C28-A8A6-706BC97A752E}" destId="{F2458110-2208-4386-BC15-7DB568D971F7}" srcOrd="2" destOrd="0" presId="urn:microsoft.com/office/officeart/2005/8/layout/hProcess4"/>
    <dgm:cxn modelId="{52039441-5516-46B7-8870-84D93409469D}" type="presParOf" srcId="{F2458110-2208-4386-BC15-7DB568D971F7}" destId="{40576E1F-9F03-449A-B3D1-BEE908111B16}" srcOrd="0" destOrd="0" presId="urn:microsoft.com/office/officeart/2005/8/layout/hProcess4"/>
    <dgm:cxn modelId="{A8F85D17-6918-4FCE-8419-100535BBAF35}" type="presParOf" srcId="{F2458110-2208-4386-BC15-7DB568D971F7}" destId="{9DAE2A41-A63D-45DA-B69F-E83D7F4E4900}" srcOrd="1" destOrd="0" presId="urn:microsoft.com/office/officeart/2005/8/layout/hProcess4"/>
    <dgm:cxn modelId="{48CA938D-3536-4573-8F71-1CB82A4E0F51}" type="presParOf" srcId="{F2458110-2208-4386-BC15-7DB568D971F7}" destId="{C7AF6E33-E84B-486D-8266-CEC56CF7370C}" srcOrd="2" destOrd="0" presId="urn:microsoft.com/office/officeart/2005/8/layout/hProcess4"/>
    <dgm:cxn modelId="{84706C32-62B9-4D30-9BB6-A8790FECCDC6}" type="presParOf" srcId="{F2458110-2208-4386-BC15-7DB568D971F7}" destId="{F6CEEF84-F44E-43F6-8582-15BA06C001AF}" srcOrd="3" destOrd="0" presId="urn:microsoft.com/office/officeart/2005/8/layout/hProcess4"/>
    <dgm:cxn modelId="{8771CFED-6CA4-448B-A7D7-F809EF9A1FB0}" type="presParOf" srcId="{F2458110-2208-4386-BC15-7DB568D971F7}" destId="{B6D964DB-0CFE-4E12-9960-9DCD3D12E483}" srcOrd="4" destOrd="0" presId="urn:microsoft.com/office/officeart/2005/8/layout/hProcess4"/>
    <dgm:cxn modelId="{6140FD04-77E8-45BC-8956-1C6C3AE5DF33}" type="presParOf" srcId="{9954C2F5-64C5-4C28-A8A6-706BC97A752E}" destId="{5022AB6E-0E10-4E6F-A3AC-1D1AA47ECB96}" srcOrd="3" destOrd="0" presId="urn:microsoft.com/office/officeart/2005/8/layout/hProcess4"/>
    <dgm:cxn modelId="{ADBC4C6E-ACED-4E9C-93E7-380F5525655A}" type="presParOf" srcId="{9954C2F5-64C5-4C28-A8A6-706BC97A752E}" destId="{3C602DE6-2F0F-4690-ABA2-9036573AE987}" srcOrd="4" destOrd="0" presId="urn:microsoft.com/office/officeart/2005/8/layout/hProcess4"/>
    <dgm:cxn modelId="{3945174E-F9C4-478A-A81C-B8C1AD711402}" type="presParOf" srcId="{3C602DE6-2F0F-4690-ABA2-9036573AE987}" destId="{44A62C13-53C7-4399-87DB-317B219B791F}" srcOrd="0" destOrd="0" presId="urn:microsoft.com/office/officeart/2005/8/layout/hProcess4"/>
    <dgm:cxn modelId="{36B63A1A-0990-416C-B4D9-D74EAABC7712}" type="presParOf" srcId="{3C602DE6-2F0F-4690-ABA2-9036573AE987}" destId="{F0870097-97D2-4F76-930D-B1D901D6E554}" srcOrd="1" destOrd="0" presId="urn:microsoft.com/office/officeart/2005/8/layout/hProcess4"/>
    <dgm:cxn modelId="{F75C911F-1E92-4F27-9D6A-8E16D8EC90C6}" type="presParOf" srcId="{3C602DE6-2F0F-4690-ABA2-9036573AE987}" destId="{33ADD1D2-5E31-4E37-8DEC-AC68F0FA80F6}" srcOrd="2" destOrd="0" presId="urn:microsoft.com/office/officeart/2005/8/layout/hProcess4"/>
    <dgm:cxn modelId="{1C32531C-D048-4760-A78C-F751D57043C2}" type="presParOf" srcId="{3C602DE6-2F0F-4690-ABA2-9036573AE987}" destId="{24DA5153-DDFB-4650-91A0-DAAF3966430E}" srcOrd="3" destOrd="0" presId="urn:microsoft.com/office/officeart/2005/8/layout/hProcess4"/>
    <dgm:cxn modelId="{464C79BE-93B4-4F5A-B5E0-7D5236E57D22}" type="presParOf" srcId="{3C602DE6-2F0F-4690-ABA2-9036573AE987}" destId="{B194F7DF-D1C7-4133-9E70-EAB6B971F74B}" srcOrd="4" destOrd="0" presId="urn:microsoft.com/office/officeart/2005/8/layout/hProcess4"/>
    <dgm:cxn modelId="{BCFE6170-1899-4867-AC20-EFE18CD08FF0}" type="presParOf" srcId="{9954C2F5-64C5-4C28-A8A6-706BC97A752E}" destId="{4A010B49-1F4F-4F7C-810E-C731353271C6}" srcOrd="5" destOrd="0" presId="urn:microsoft.com/office/officeart/2005/8/layout/hProcess4"/>
    <dgm:cxn modelId="{C782D1AE-3FB3-4519-86CE-49F0A5C18992}" type="presParOf" srcId="{9954C2F5-64C5-4C28-A8A6-706BC97A752E}" destId="{F687827B-ADF2-41E2-9900-0E9B4D6B7475}" srcOrd="6" destOrd="0" presId="urn:microsoft.com/office/officeart/2005/8/layout/hProcess4"/>
    <dgm:cxn modelId="{74B12A8B-5424-4A00-B8CB-1C7C649CF12F}" type="presParOf" srcId="{F687827B-ADF2-41E2-9900-0E9B4D6B7475}" destId="{3320162E-7F8D-4195-8F7C-F5378ECED37F}" srcOrd="0" destOrd="0" presId="urn:microsoft.com/office/officeart/2005/8/layout/hProcess4"/>
    <dgm:cxn modelId="{67EB0900-4654-47F3-A135-C6025EE9723C}" type="presParOf" srcId="{F687827B-ADF2-41E2-9900-0E9B4D6B7475}" destId="{2EDA2A7F-2E03-43A3-A646-E76E74AFA108}" srcOrd="1" destOrd="0" presId="urn:microsoft.com/office/officeart/2005/8/layout/hProcess4"/>
    <dgm:cxn modelId="{ACC5B276-143E-4498-8EEC-7502631496C7}" type="presParOf" srcId="{F687827B-ADF2-41E2-9900-0E9B4D6B7475}" destId="{F4F7BDE3-F5E0-4780-8809-81370A6FD620}" srcOrd="2" destOrd="0" presId="urn:microsoft.com/office/officeart/2005/8/layout/hProcess4"/>
    <dgm:cxn modelId="{CE6E5C21-9858-4D9F-8EF5-D0991E8547AC}" type="presParOf" srcId="{F687827B-ADF2-41E2-9900-0E9B4D6B7475}" destId="{99ABADC9-F492-41DD-9D95-9F4C512E8A53}" srcOrd="3" destOrd="0" presId="urn:microsoft.com/office/officeart/2005/8/layout/hProcess4"/>
    <dgm:cxn modelId="{F24017BB-5E59-4296-AFCD-1653D322F235}" type="presParOf" srcId="{F687827B-ADF2-41E2-9900-0E9B4D6B7475}" destId="{B4B1044F-6424-4D7A-A189-79F1F1A50E54}" srcOrd="4" destOrd="0" presId="urn:microsoft.com/office/officeart/2005/8/layout/hProcess4"/>
    <dgm:cxn modelId="{47CD1072-8199-4B01-8E90-7600E49A59CE}" type="presParOf" srcId="{9954C2F5-64C5-4C28-A8A6-706BC97A752E}" destId="{2F35E047-4288-421F-998A-CD43CE8F7747}" srcOrd="7" destOrd="0" presId="urn:microsoft.com/office/officeart/2005/8/layout/hProcess4"/>
    <dgm:cxn modelId="{2ED56C84-3F29-4853-9BF7-9F71424DE54F}" type="presParOf" srcId="{9954C2F5-64C5-4C28-A8A6-706BC97A752E}" destId="{857B22CA-65F1-4EF1-AE1B-62AC668783DA}" srcOrd="8" destOrd="0" presId="urn:microsoft.com/office/officeart/2005/8/layout/hProcess4"/>
    <dgm:cxn modelId="{C3B0BF18-8E91-4D6A-A23C-487FCA191E6F}" type="presParOf" srcId="{857B22CA-65F1-4EF1-AE1B-62AC668783DA}" destId="{AF2A5A8B-B5C1-4E87-AA8F-6E7EDA6FE771}" srcOrd="0" destOrd="0" presId="urn:microsoft.com/office/officeart/2005/8/layout/hProcess4"/>
    <dgm:cxn modelId="{84D36B44-F79E-4AF2-A0E3-56494F926884}" type="presParOf" srcId="{857B22CA-65F1-4EF1-AE1B-62AC668783DA}" destId="{722A138C-AEE0-4F5B-BFA2-71981CC44AC9}" srcOrd="1" destOrd="0" presId="urn:microsoft.com/office/officeart/2005/8/layout/hProcess4"/>
    <dgm:cxn modelId="{99D66A1B-6787-46A7-8909-7B447C95C30A}" type="presParOf" srcId="{857B22CA-65F1-4EF1-AE1B-62AC668783DA}" destId="{8FA1198B-6CE8-4F16-B64C-8188D7C479D3}" srcOrd="2" destOrd="0" presId="urn:microsoft.com/office/officeart/2005/8/layout/hProcess4"/>
    <dgm:cxn modelId="{F07DB502-B2EC-4D78-929A-A72B8367435D}" type="presParOf" srcId="{857B22CA-65F1-4EF1-AE1B-62AC668783DA}" destId="{BF768093-1EE1-4972-A62E-CAA60C84695D}" srcOrd="3" destOrd="0" presId="urn:microsoft.com/office/officeart/2005/8/layout/hProcess4"/>
    <dgm:cxn modelId="{1E99A25B-777A-42D8-8664-9C70A48F2246}" type="presParOf" srcId="{857B22CA-65F1-4EF1-AE1B-62AC668783DA}" destId="{010BAA5F-0288-4E49-8035-422F7D2CA126}"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1.xml><?xml version="1.0" encoding="utf-8"?>
<dgm:dataModel xmlns:dgm="http://schemas.openxmlformats.org/drawingml/2006/diagram" xmlns:a="http://schemas.openxmlformats.org/drawingml/2006/main">
  <dgm:ptLst>
    <dgm:pt modelId="{B5DE95CB-E908-48BA-B686-9CFABBACE379}"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6357B381-BDDC-459F-89E1-0C239D98E25D}">
      <dgm:prSet phldrT="[Texte]" custT="1"/>
      <dgm:spPr>
        <a:solidFill>
          <a:srgbClr val="FFC000"/>
        </a:solidFill>
      </dgm:spPr>
      <dgm:t>
        <a:bodyPr/>
        <a:lstStyle/>
        <a:p>
          <a:r>
            <a:rPr lang="en" sz="2400"/>
            <a:t> </a:t>
          </a:r>
          <a:r>
            <a:rPr lang="en" sz="2400" b="1"/>
            <a:t>Business Glossary</a:t>
          </a:r>
          <a:endParaRPr lang="fr-FR" sz="2400"/>
        </a:p>
      </dgm:t>
    </dgm:pt>
    <dgm:pt modelId="{3DFB085D-282C-42E4-8CF9-F462DD755B38}" type="parTrans" cxnId="{18906343-4C11-43EC-8B05-4C2B1446B2C0}">
      <dgm:prSet/>
      <dgm:spPr/>
      <dgm:t>
        <a:bodyPr/>
        <a:lstStyle/>
        <a:p>
          <a:endParaRPr lang="fr-FR"/>
        </a:p>
      </dgm:t>
    </dgm:pt>
    <dgm:pt modelId="{5CD457E9-A33E-4DBC-A90D-CE9D16AE3571}" type="sibTrans" cxnId="{18906343-4C11-43EC-8B05-4C2B1446B2C0}">
      <dgm:prSet/>
      <dgm:spPr/>
      <dgm:t>
        <a:bodyPr/>
        <a:lstStyle/>
        <a:p>
          <a:endParaRPr lang="fr-FR"/>
        </a:p>
      </dgm:t>
    </dgm:pt>
    <dgm:pt modelId="{92CB779C-C233-4A6A-8373-98DD0886B2B1}" type="pres">
      <dgm:prSet presAssocID="{B5DE95CB-E908-48BA-B686-9CFABBACE379}" presName="Name0" presStyleCnt="0">
        <dgm:presLayoutVars>
          <dgm:dir/>
          <dgm:resizeHandles val="exact"/>
        </dgm:presLayoutVars>
      </dgm:prSet>
      <dgm:spPr/>
    </dgm:pt>
    <dgm:pt modelId="{572BF773-D804-461C-8025-EB5213FC56FA}" type="pres">
      <dgm:prSet presAssocID="{6357B381-BDDC-459F-89E1-0C239D98E25D}" presName="node" presStyleLbl="node1" presStyleIdx="0" presStyleCnt="1" custScaleX="93596" custScaleY="45662">
        <dgm:presLayoutVars>
          <dgm:bulletEnabled val="1"/>
        </dgm:presLayoutVars>
      </dgm:prSet>
      <dgm:spPr/>
    </dgm:pt>
  </dgm:ptLst>
  <dgm:cxnLst>
    <dgm:cxn modelId="{6CF6B85D-488A-4A74-A376-A3BB512EEA3B}" type="presOf" srcId="{B5DE95CB-E908-48BA-B686-9CFABBACE379}" destId="{92CB779C-C233-4A6A-8373-98DD0886B2B1}" srcOrd="0" destOrd="0" presId="urn:microsoft.com/office/officeart/2005/8/layout/process1"/>
    <dgm:cxn modelId="{18906343-4C11-43EC-8B05-4C2B1446B2C0}" srcId="{B5DE95CB-E908-48BA-B686-9CFABBACE379}" destId="{6357B381-BDDC-459F-89E1-0C239D98E25D}" srcOrd="0" destOrd="0" parTransId="{3DFB085D-282C-42E4-8CF9-F462DD755B38}" sibTransId="{5CD457E9-A33E-4DBC-A90D-CE9D16AE3571}"/>
    <dgm:cxn modelId="{33615F80-EE0E-4163-B7FD-56B8859A6904}" type="presOf" srcId="{6357B381-BDDC-459F-89E1-0C239D98E25D}" destId="{572BF773-D804-461C-8025-EB5213FC56FA}" srcOrd="0" destOrd="0" presId="urn:microsoft.com/office/officeart/2005/8/layout/process1"/>
    <dgm:cxn modelId="{E3AEA886-677A-49F6-A1B8-CA2A278C67E0}" type="presParOf" srcId="{92CB779C-C233-4A6A-8373-98DD0886B2B1}" destId="{572BF773-D804-461C-8025-EB5213FC56FA}"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en" sz="2000" b="1"/>
            <a:t>The portal</a:t>
          </a:r>
        </a:p>
        <a:p>
          <a:r>
            <a:rPr lang="en" sz="2000"/>
            <a:t>with the personalized dashboard</a:t>
          </a:r>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rgbClr val="FFC000"/>
        </a:solidFill>
      </dgm:spPr>
      <dgm:t>
        <a:bodyPr/>
        <a:lstStyle/>
        <a:p>
          <a:endParaRPr lang="fr-FR"/>
        </a:p>
      </dgm:t>
    </dgm:pt>
    <dgm:pt modelId="{515ED9CA-A81B-41CF-A958-6E4D742B5781}">
      <dgm:prSet phldrT="[Texte]" custT="1"/>
      <dgm:spPr>
        <a:solidFill>
          <a:schemeClr val="tx2">
            <a:lumMod val="60000"/>
            <a:lumOff val="40000"/>
          </a:schemeClr>
        </a:solidFill>
      </dgm:spPr>
      <dgm:t>
        <a:bodyPr/>
        <a:lstStyle/>
        <a:p>
          <a:r>
            <a:rPr lang="en" sz="2000" b="1"/>
            <a:t>Business topics</a:t>
          </a:r>
        </a:p>
        <a:p>
          <a:r>
            <a:rPr lang="en" sz="2000"/>
            <a:t>to organize information</a:t>
          </a:r>
        </a:p>
      </dgm:t>
    </dgm:pt>
    <dgm:pt modelId="{296A949D-0878-4FB6-A782-276FC4FD6DA9}" type="parTrans" cxnId="{484A368C-4E55-464F-9F92-A64AF2E5039F}">
      <dgm:prSet/>
      <dgm:spPr/>
      <dgm:t>
        <a:bodyPr/>
        <a:lstStyle/>
        <a:p>
          <a:endParaRPr lang="fr-FR"/>
        </a:p>
      </dgm:t>
    </dgm:pt>
    <dgm:pt modelId="{215B61D0-D4E2-4A11-80A0-52B14A22BF5D}" type="sibTrans" cxnId="{484A368C-4E55-464F-9F92-A64AF2E5039F}">
      <dgm:prSet/>
      <dgm:spPr>
        <a:solidFill>
          <a:srgbClr val="FFC000"/>
        </a:solidFill>
      </dgm:spPr>
      <dgm:t>
        <a:bodyPr/>
        <a:lstStyle/>
        <a:p>
          <a:endParaRPr lang="fr-FR"/>
        </a:p>
      </dgm:t>
    </dgm:pt>
    <dgm:pt modelId="{A11AA1EB-9295-4369-AC91-6B81F3A62100}">
      <dgm:prSet phldrT="[Texte]" custT="1"/>
      <dgm:spPr>
        <a:solidFill>
          <a:schemeClr val="tx2">
            <a:lumMod val="60000"/>
            <a:lumOff val="40000"/>
          </a:schemeClr>
        </a:solidFill>
      </dgm:spPr>
      <dgm:t>
        <a:bodyPr/>
        <a:lstStyle/>
        <a:p>
          <a:r>
            <a:rPr lang="en" sz="2000" b="1"/>
            <a:t>Unique information</a:t>
          </a:r>
        </a:p>
        <a:p>
          <a:r>
            <a:rPr lang="en" sz="2000" b="1"/>
            <a:t> </a:t>
          </a:r>
          <a:r>
            <a:rPr lang="en" sz="2000"/>
            <a:t>multilingual</a:t>
          </a:r>
        </a:p>
      </dgm:t>
    </dgm:pt>
    <dgm:pt modelId="{11E74114-350F-44CD-8972-E4B97D8252F1}" type="parTrans" cxnId="{69BCF919-D52A-40D4-9230-1EC2C99D7698}">
      <dgm:prSet/>
      <dgm:spPr/>
      <dgm:t>
        <a:bodyPr/>
        <a:lstStyle/>
        <a:p>
          <a:endParaRPr lang="fr-FR"/>
        </a:p>
      </dgm:t>
    </dgm:pt>
    <dgm:pt modelId="{48CC8A13-BB26-4C84-B706-A71627DE747E}" type="sibTrans" cxnId="{69BCF919-D52A-40D4-9230-1EC2C99D7698}">
      <dgm:prSet/>
      <dgm:spPr>
        <a:solidFill>
          <a:srgbClr val="FFC000"/>
        </a:solidFill>
      </dgm:spPr>
      <dgm:t>
        <a:bodyPr/>
        <a:lstStyle/>
        <a:p>
          <a:endParaRPr lang="fr-FR"/>
        </a:p>
      </dgm:t>
    </dgm:pt>
    <dgm:pt modelId="{1158EC1F-F083-44E0-AC3C-0F7B598A0DE6}">
      <dgm:prSet phldrT="[Texte]" custT="1"/>
      <dgm:spPr>
        <a:solidFill>
          <a:schemeClr val="tx2">
            <a:lumMod val="60000"/>
            <a:lumOff val="40000"/>
          </a:schemeClr>
        </a:solidFill>
      </dgm:spPr>
      <dgm:t>
        <a:bodyPr/>
        <a:lstStyle/>
        <a:p>
          <a:r>
            <a:rPr lang="en" sz="2000" b="1"/>
            <a:t>A workflow</a:t>
          </a:r>
        </a:p>
        <a:p>
          <a:r>
            <a:rPr lang="en" sz="2000" b="1"/>
            <a:t> </a:t>
          </a:r>
          <a:r>
            <a:rPr lang="en" sz="2000"/>
            <a:t>functional validation</a:t>
          </a:r>
        </a:p>
      </dgm:t>
    </dgm:pt>
    <dgm:pt modelId="{720C8AF8-C949-48B6-8820-AF977244DBBF}" type="parTrans" cxnId="{D1E07CE3-2C46-4397-B4AC-1E11311AB124}">
      <dgm:prSet/>
      <dgm:spPr/>
      <dgm:t>
        <a:bodyPr/>
        <a:lstStyle/>
        <a:p>
          <a:endParaRPr lang="fr-FR"/>
        </a:p>
      </dgm:t>
    </dgm:pt>
    <dgm:pt modelId="{6287D031-9694-4797-A429-2194C3E7FED8}" type="sibTrans" cxnId="{D1E07CE3-2C46-4397-B4AC-1E11311AB124}">
      <dgm:prSet/>
      <dgm:spPr/>
      <dgm:t>
        <a:bodyPr/>
        <a:lstStyle/>
        <a:p>
          <a:endParaRPr lang="fr-FR"/>
        </a:p>
      </dgm:t>
    </dgm:pt>
    <dgm:pt modelId="{72238730-F407-4F8E-95AF-C44B17F67332}">
      <dgm:prSet phldrT="[Texte]" custT="1"/>
      <dgm:spPr>
        <a:solidFill>
          <a:schemeClr val="tx2">
            <a:lumMod val="60000"/>
            <a:lumOff val="40000"/>
          </a:schemeClr>
        </a:solidFill>
      </dgm:spPr>
      <dgm:t>
        <a:bodyPr/>
        <a:lstStyle/>
        <a:p>
          <a:r>
            <a:rPr lang="en" sz="2000" b="1"/>
            <a:t>Management rules</a:t>
          </a:r>
        </a:p>
        <a:p>
          <a:r>
            <a:rPr lang="en" sz="2000" b="1"/>
            <a:t> </a:t>
          </a:r>
          <a:r>
            <a:rPr lang="en" sz="2000"/>
            <a:t>unified</a:t>
          </a:r>
        </a:p>
      </dgm:t>
    </dgm:pt>
    <dgm:pt modelId="{967E5F4C-80F0-4582-B234-361370564DB6}" type="parTrans" cxnId="{5A5D435A-775B-432F-98A8-1505C41558B4}">
      <dgm:prSet/>
      <dgm:spPr/>
      <dgm:t>
        <a:bodyPr/>
        <a:lstStyle/>
        <a:p>
          <a:endParaRPr lang="fr-FR"/>
        </a:p>
      </dgm:t>
    </dgm:pt>
    <dgm:pt modelId="{0B4C61FA-AB12-44C8-8C93-385780400862}" type="sibTrans" cxnId="{5A5D435A-775B-432F-98A8-1505C41558B4}">
      <dgm:prSet/>
      <dgm:spPr>
        <a:solidFill>
          <a:srgbClr val="FFC000"/>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8B97A7AD-E4AA-419B-93E4-2C9A7A58CC59}" type="pres">
      <dgm:prSet presAssocID="{F2E5F90A-DABB-4C83-A250-C8FF8F345D2B}" presName="composite1" presStyleCnt="0"/>
      <dgm:spPr/>
    </dgm:pt>
    <dgm:pt modelId="{324D676B-3551-4657-9D9F-3A251AC8B682}" type="pres">
      <dgm:prSet presAssocID="{F2E5F90A-DABB-4C83-A250-C8FF8F345D2B}" presName="dummyNode1" presStyleLbl="node1" presStyleIdx="0" presStyleCnt="5"/>
      <dgm:spPr/>
    </dgm:pt>
    <dgm:pt modelId="{C17F1CA2-C71B-487E-832B-945D885DC841}" type="pres">
      <dgm:prSet presAssocID="{F2E5F90A-DABB-4C83-A250-C8FF8F345D2B}" presName="childNode1" presStyleLbl="bgAcc1" presStyleIdx="0" presStyleCnt="5">
        <dgm:presLayoutVars>
          <dgm:bulletEnabled val="1"/>
        </dgm:presLayoutVars>
      </dgm:prSet>
      <dgm:spPr/>
    </dgm:pt>
    <dgm:pt modelId="{85CAA4D8-6E3E-4C1A-8C1C-9F4956CBBC0B}" type="pres">
      <dgm:prSet presAssocID="{F2E5F90A-DABB-4C83-A250-C8FF8F345D2B}" presName="childNode1tx" presStyleLbl="bgAcc1" presStyleIdx="0" presStyleCnt="5">
        <dgm:presLayoutVars>
          <dgm:bulletEnabled val="1"/>
        </dgm:presLayoutVars>
      </dgm:prSet>
      <dgm:spPr/>
    </dgm:pt>
    <dgm:pt modelId="{95F28027-D2DB-40AB-8FB3-ADBB596CC7C8}" type="pres">
      <dgm:prSet presAssocID="{F2E5F90A-DABB-4C83-A250-C8FF8F345D2B}" presName="parentNode1" presStyleLbl="node1" presStyleIdx="0" presStyleCnt="5" custScaleX="129910" custScaleY="306198">
        <dgm:presLayoutVars>
          <dgm:chMax val="1"/>
          <dgm:bulletEnabled val="1"/>
        </dgm:presLayoutVars>
      </dgm:prSet>
      <dgm:spPr/>
    </dgm:pt>
    <dgm:pt modelId="{4E301B4D-0294-4948-A8FB-7CC6574B7BB5}" type="pres">
      <dgm:prSet presAssocID="{F2E5F90A-DABB-4C83-A250-C8FF8F345D2B}" presName="connSite1" presStyleCnt="0"/>
      <dgm:spPr/>
    </dgm:pt>
    <dgm:pt modelId="{B0A12F9F-B391-400A-8B3E-0D78297B3BA2}" type="pres">
      <dgm:prSet presAssocID="{C99607BA-BAA8-45B9-9E75-ADB7D57271A3}" presName="Name9" presStyleLbl="sibTrans2D1" presStyleIdx="0" presStyleCnt="4"/>
      <dgm:spPr/>
    </dgm:pt>
    <dgm:pt modelId="{6A620385-EEB9-4EEF-811C-74F7DF64164F}" type="pres">
      <dgm:prSet presAssocID="{515ED9CA-A81B-41CF-A958-6E4D742B5781}" presName="composite2" presStyleCnt="0"/>
      <dgm:spPr/>
    </dgm:pt>
    <dgm:pt modelId="{A6A40CC7-F339-43CD-AE27-8FA3FC70B3C5}" type="pres">
      <dgm:prSet presAssocID="{515ED9CA-A81B-41CF-A958-6E4D742B5781}" presName="dummyNode2" presStyleLbl="node1" presStyleIdx="0" presStyleCnt="5"/>
      <dgm:spPr/>
    </dgm:pt>
    <dgm:pt modelId="{51FFA34F-2557-400D-8C5B-7E33590DC5DF}" type="pres">
      <dgm:prSet presAssocID="{515ED9CA-A81B-41CF-A958-6E4D742B5781}" presName="childNode2" presStyleLbl="bgAcc1" presStyleIdx="1" presStyleCnt="5">
        <dgm:presLayoutVars>
          <dgm:bulletEnabled val="1"/>
        </dgm:presLayoutVars>
      </dgm:prSet>
      <dgm:spPr/>
    </dgm:pt>
    <dgm:pt modelId="{3DB9A071-BCE5-49C0-A779-0A89AC022ABE}" type="pres">
      <dgm:prSet presAssocID="{515ED9CA-A81B-41CF-A958-6E4D742B5781}" presName="childNode2tx" presStyleLbl="bgAcc1" presStyleIdx="1" presStyleCnt="5">
        <dgm:presLayoutVars>
          <dgm:bulletEnabled val="1"/>
        </dgm:presLayoutVars>
      </dgm:prSet>
      <dgm:spPr/>
    </dgm:pt>
    <dgm:pt modelId="{CDAF50F7-401D-449A-9726-6C3486EE22F2}" type="pres">
      <dgm:prSet presAssocID="{515ED9CA-A81B-41CF-A958-6E4D742B5781}" presName="parentNode2" presStyleLbl="node1" presStyleIdx="1" presStyleCnt="5" custScaleX="129910" custScaleY="306198">
        <dgm:presLayoutVars>
          <dgm:chMax val="0"/>
          <dgm:bulletEnabled val="1"/>
        </dgm:presLayoutVars>
      </dgm:prSet>
      <dgm:spPr/>
    </dgm:pt>
    <dgm:pt modelId="{81CE87D2-4AE2-46DC-A0B0-5A2CCDC78664}" type="pres">
      <dgm:prSet presAssocID="{515ED9CA-A81B-41CF-A958-6E4D742B5781}" presName="connSite2" presStyleCnt="0"/>
      <dgm:spPr/>
    </dgm:pt>
    <dgm:pt modelId="{BD0E58CE-394C-4A0E-B7EF-E46F06427C50}" type="pres">
      <dgm:prSet presAssocID="{215B61D0-D4E2-4A11-80A0-52B14A22BF5D}" presName="Name18" presStyleLbl="sibTrans2D1" presStyleIdx="1" presStyleCnt="4"/>
      <dgm:spPr/>
    </dgm:pt>
    <dgm:pt modelId="{125324A0-9F19-4D5B-82AA-41EB83DDC3DA}" type="pres">
      <dgm:prSet presAssocID="{A11AA1EB-9295-4369-AC91-6B81F3A62100}" presName="composite1" presStyleCnt="0"/>
      <dgm:spPr/>
    </dgm:pt>
    <dgm:pt modelId="{74C5A5E9-F66A-4336-843E-25790B2A32A2}" type="pres">
      <dgm:prSet presAssocID="{A11AA1EB-9295-4369-AC91-6B81F3A62100}" presName="dummyNode1" presStyleLbl="node1" presStyleIdx="1" presStyleCnt="5"/>
      <dgm:spPr/>
    </dgm:pt>
    <dgm:pt modelId="{76CAE307-FF26-42E3-8273-0730A5C93094}" type="pres">
      <dgm:prSet presAssocID="{A11AA1EB-9295-4369-AC91-6B81F3A62100}" presName="childNode1" presStyleLbl="bgAcc1" presStyleIdx="2" presStyleCnt="5">
        <dgm:presLayoutVars>
          <dgm:bulletEnabled val="1"/>
        </dgm:presLayoutVars>
      </dgm:prSet>
      <dgm:spPr/>
    </dgm:pt>
    <dgm:pt modelId="{37B366B4-43ED-4056-AF27-00908C01A647}" type="pres">
      <dgm:prSet presAssocID="{A11AA1EB-9295-4369-AC91-6B81F3A62100}" presName="childNode1tx" presStyleLbl="bgAcc1" presStyleIdx="2" presStyleCnt="5">
        <dgm:presLayoutVars>
          <dgm:bulletEnabled val="1"/>
        </dgm:presLayoutVars>
      </dgm:prSet>
      <dgm:spPr/>
    </dgm:pt>
    <dgm:pt modelId="{8C0FD058-70DB-47F9-BF02-2EEB6BCD731D}" type="pres">
      <dgm:prSet presAssocID="{A11AA1EB-9295-4369-AC91-6B81F3A62100}" presName="parentNode1" presStyleLbl="node1" presStyleIdx="2" presStyleCnt="5" custScaleX="129910" custScaleY="306198">
        <dgm:presLayoutVars>
          <dgm:chMax val="1"/>
          <dgm:bulletEnabled val="1"/>
        </dgm:presLayoutVars>
      </dgm:prSet>
      <dgm:spPr/>
    </dgm:pt>
    <dgm:pt modelId="{895CE4AB-4DD6-49A9-9482-ECB747689300}" type="pres">
      <dgm:prSet presAssocID="{A11AA1EB-9295-4369-AC91-6B81F3A62100}" presName="connSite1" presStyleCnt="0"/>
      <dgm:spPr/>
    </dgm:pt>
    <dgm:pt modelId="{EBC06A27-118D-430B-9CDA-1614FDE4EAED}" type="pres">
      <dgm:prSet presAssocID="{48CC8A13-BB26-4C84-B706-A71627DE747E}" presName="Name9" presStyleLbl="sibTrans2D1" presStyleIdx="2" presStyleCnt="4"/>
      <dgm:spPr/>
    </dgm:pt>
    <dgm:pt modelId="{9DC890D0-9542-4AFF-833D-F6E00C7DC941}" type="pres">
      <dgm:prSet presAssocID="{72238730-F407-4F8E-95AF-C44B17F67332}" presName="composite2" presStyleCnt="0"/>
      <dgm:spPr/>
    </dgm:pt>
    <dgm:pt modelId="{7611B810-80E0-494D-A964-4847116CE0A0}" type="pres">
      <dgm:prSet presAssocID="{72238730-F407-4F8E-95AF-C44B17F67332}" presName="dummyNode2" presStyleLbl="node1" presStyleIdx="2" presStyleCnt="5"/>
      <dgm:spPr/>
    </dgm:pt>
    <dgm:pt modelId="{6BDA1F78-1140-40B4-BDD9-957C2405EBD5}" type="pres">
      <dgm:prSet presAssocID="{72238730-F407-4F8E-95AF-C44B17F67332}" presName="childNode2" presStyleLbl="bgAcc1" presStyleIdx="3" presStyleCnt="5">
        <dgm:presLayoutVars>
          <dgm:bulletEnabled val="1"/>
        </dgm:presLayoutVars>
      </dgm:prSet>
      <dgm:spPr/>
    </dgm:pt>
    <dgm:pt modelId="{5F51FD99-279E-42DF-95B0-E5EED976BC65}" type="pres">
      <dgm:prSet presAssocID="{72238730-F407-4F8E-95AF-C44B17F67332}" presName="childNode2tx" presStyleLbl="bgAcc1" presStyleIdx="3" presStyleCnt="5">
        <dgm:presLayoutVars>
          <dgm:bulletEnabled val="1"/>
        </dgm:presLayoutVars>
      </dgm:prSet>
      <dgm:spPr/>
    </dgm:pt>
    <dgm:pt modelId="{E1666CE6-806F-4052-9569-ABADDA47BD13}" type="pres">
      <dgm:prSet presAssocID="{72238730-F407-4F8E-95AF-C44B17F67332}" presName="parentNode2" presStyleLbl="node1" presStyleIdx="3" presStyleCnt="5" custScaleX="129910" custScaleY="306198">
        <dgm:presLayoutVars>
          <dgm:chMax val="0"/>
          <dgm:bulletEnabled val="1"/>
        </dgm:presLayoutVars>
      </dgm:prSet>
      <dgm:spPr/>
    </dgm:pt>
    <dgm:pt modelId="{3D520D6E-EE35-4A98-8C28-AB86F0632D5B}" type="pres">
      <dgm:prSet presAssocID="{72238730-F407-4F8E-95AF-C44B17F67332}" presName="connSite2" presStyleCnt="0"/>
      <dgm:spPr/>
    </dgm:pt>
    <dgm:pt modelId="{A2532E95-C5B3-45F1-81BC-308D07DEF4A1}" type="pres">
      <dgm:prSet presAssocID="{0B4C61FA-AB12-44C8-8C93-385780400862}" presName="Name18" presStyleLbl="sibTrans2D1" presStyleIdx="3" presStyleCnt="4"/>
      <dgm:spPr/>
    </dgm:pt>
    <dgm:pt modelId="{51130548-09D5-4257-8706-B61D5CC28E1B}" type="pres">
      <dgm:prSet presAssocID="{1158EC1F-F083-44E0-AC3C-0F7B598A0DE6}" presName="composite1" presStyleCnt="0"/>
      <dgm:spPr/>
    </dgm:pt>
    <dgm:pt modelId="{18B404CD-BCE0-4B4B-B2FD-5A192B426840}" type="pres">
      <dgm:prSet presAssocID="{1158EC1F-F083-44E0-AC3C-0F7B598A0DE6}" presName="dummyNode1" presStyleLbl="node1" presStyleIdx="3" presStyleCnt="5"/>
      <dgm:spPr/>
    </dgm:pt>
    <dgm:pt modelId="{FBD4786F-3DCB-4367-93AE-6B54EF33B107}" type="pres">
      <dgm:prSet presAssocID="{1158EC1F-F083-44E0-AC3C-0F7B598A0DE6}" presName="childNode1" presStyleLbl="bgAcc1" presStyleIdx="4" presStyleCnt="5">
        <dgm:presLayoutVars>
          <dgm:bulletEnabled val="1"/>
        </dgm:presLayoutVars>
      </dgm:prSet>
      <dgm:spPr/>
    </dgm:pt>
    <dgm:pt modelId="{EF3CBEB6-F503-4CEA-B630-4B8A1B41B9AB}" type="pres">
      <dgm:prSet presAssocID="{1158EC1F-F083-44E0-AC3C-0F7B598A0DE6}" presName="childNode1tx" presStyleLbl="bgAcc1" presStyleIdx="4" presStyleCnt="5">
        <dgm:presLayoutVars>
          <dgm:bulletEnabled val="1"/>
        </dgm:presLayoutVars>
      </dgm:prSet>
      <dgm:spPr/>
    </dgm:pt>
    <dgm:pt modelId="{5BE3C248-9F89-40B1-83C5-920D138B1FD8}" type="pres">
      <dgm:prSet presAssocID="{1158EC1F-F083-44E0-AC3C-0F7B598A0DE6}" presName="parentNode1" presStyleLbl="node1" presStyleIdx="4" presStyleCnt="5" custScaleX="129910" custScaleY="306198">
        <dgm:presLayoutVars>
          <dgm:chMax val="1"/>
          <dgm:bulletEnabled val="1"/>
        </dgm:presLayoutVars>
      </dgm:prSet>
      <dgm:spPr/>
    </dgm:pt>
    <dgm:pt modelId="{665D369D-1C90-4218-A77A-9C11ED6AB342}" type="pres">
      <dgm:prSet presAssocID="{1158EC1F-F083-44E0-AC3C-0F7B598A0DE6}" presName="connSite1" presStyleCnt="0"/>
      <dgm:spPr/>
    </dgm:pt>
  </dgm:ptLst>
  <dgm:cxnLst>
    <dgm:cxn modelId="{47A84708-84E5-451E-8771-5EDB9A6F7D30}" type="presOf" srcId="{F2E5F90A-DABB-4C83-A250-C8FF8F345D2B}" destId="{95F28027-D2DB-40AB-8FB3-ADBB596CC7C8}" srcOrd="0" destOrd="0" presId="urn:microsoft.com/office/officeart/2005/8/layout/hProcess4"/>
    <dgm:cxn modelId="{22541313-6AD4-4649-8BF7-B69DD4FE35BF}" type="presOf" srcId="{ECAFA5F6-6008-4C14-BCED-5CD394EEB137}" destId="{2B5875EA-2ABA-48DE-81B9-00F48B6A928D}" srcOrd="0" destOrd="0" presId="urn:microsoft.com/office/officeart/2005/8/layout/hProcess4"/>
    <dgm:cxn modelId="{69BCF919-D52A-40D4-9230-1EC2C99D7698}" srcId="{ECAFA5F6-6008-4C14-BCED-5CD394EEB137}" destId="{A11AA1EB-9295-4369-AC91-6B81F3A62100}" srcOrd="2" destOrd="0" parTransId="{11E74114-350F-44CD-8972-E4B97D8252F1}" sibTransId="{48CC8A13-BB26-4C84-B706-A71627DE747E}"/>
    <dgm:cxn modelId="{0D0BC738-6E95-445D-A3D1-343FD4F4920C}" type="presOf" srcId="{1158EC1F-F083-44E0-AC3C-0F7B598A0DE6}" destId="{5BE3C248-9F89-40B1-83C5-920D138B1FD8}" srcOrd="0" destOrd="0" presId="urn:microsoft.com/office/officeart/2005/8/layout/hProcess4"/>
    <dgm:cxn modelId="{8545FF71-100D-4B71-BCD2-B14D010AB982}" type="presOf" srcId="{C99607BA-BAA8-45B9-9E75-ADB7D57271A3}" destId="{B0A12F9F-B391-400A-8B3E-0D78297B3BA2}" srcOrd="0" destOrd="0" presId="urn:microsoft.com/office/officeart/2005/8/layout/hProcess4"/>
    <dgm:cxn modelId="{5A5D435A-775B-432F-98A8-1505C41558B4}" srcId="{ECAFA5F6-6008-4C14-BCED-5CD394EEB137}" destId="{72238730-F407-4F8E-95AF-C44B17F67332}" srcOrd="3" destOrd="0" parTransId="{967E5F4C-80F0-4582-B234-361370564DB6}" sibTransId="{0B4C61FA-AB12-44C8-8C93-385780400862}"/>
    <dgm:cxn modelId="{484A368C-4E55-464F-9F92-A64AF2E5039F}" srcId="{ECAFA5F6-6008-4C14-BCED-5CD394EEB137}" destId="{515ED9CA-A81B-41CF-A958-6E4D742B5781}" srcOrd="1" destOrd="0" parTransId="{296A949D-0878-4FB6-A782-276FC4FD6DA9}" sibTransId="{215B61D0-D4E2-4A11-80A0-52B14A22BF5D}"/>
    <dgm:cxn modelId="{B9EBA98F-8D60-42E5-80EA-41A087057827}" srcId="{ECAFA5F6-6008-4C14-BCED-5CD394EEB137}" destId="{F2E5F90A-DABB-4C83-A250-C8FF8F345D2B}" srcOrd="0" destOrd="0" parTransId="{267AA1E6-E55D-466D-82C7-BB749A1A75B8}" sibTransId="{C99607BA-BAA8-45B9-9E75-ADB7D57271A3}"/>
    <dgm:cxn modelId="{F9E9B7A6-E0B4-4BA9-B72D-2AA46AEBF45F}" type="presOf" srcId="{215B61D0-D4E2-4A11-80A0-52B14A22BF5D}" destId="{BD0E58CE-394C-4A0E-B7EF-E46F06427C50}" srcOrd="0" destOrd="0" presId="urn:microsoft.com/office/officeart/2005/8/layout/hProcess4"/>
    <dgm:cxn modelId="{5E75DDB3-1445-4B80-B69E-4D48C3D318CC}" type="presOf" srcId="{72238730-F407-4F8E-95AF-C44B17F67332}" destId="{E1666CE6-806F-4052-9569-ABADDA47BD13}" srcOrd="0" destOrd="0" presId="urn:microsoft.com/office/officeart/2005/8/layout/hProcess4"/>
    <dgm:cxn modelId="{C68D92BF-E28E-465A-9E8E-57ED77FF51C7}" type="presOf" srcId="{515ED9CA-A81B-41CF-A958-6E4D742B5781}" destId="{CDAF50F7-401D-449A-9726-6C3486EE22F2}" srcOrd="0" destOrd="0" presId="urn:microsoft.com/office/officeart/2005/8/layout/hProcess4"/>
    <dgm:cxn modelId="{91ED1AD2-91D3-46EC-A413-CB1B72E8F004}" type="presOf" srcId="{48CC8A13-BB26-4C84-B706-A71627DE747E}" destId="{EBC06A27-118D-430B-9CDA-1614FDE4EAED}" srcOrd="0" destOrd="0" presId="urn:microsoft.com/office/officeart/2005/8/layout/hProcess4"/>
    <dgm:cxn modelId="{D1E07CE3-2C46-4397-B4AC-1E11311AB124}" srcId="{ECAFA5F6-6008-4C14-BCED-5CD394EEB137}" destId="{1158EC1F-F083-44E0-AC3C-0F7B598A0DE6}" srcOrd="4" destOrd="0" parTransId="{720C8AF8-C949-48B6-8820-AF977244DBBF}" sibTransId="{6287D031-9694-4797-A429-2194C3E7FED8}"/>
    <dgm:cxn modelId="{3DEBC9EE-9FE2-444B-A1C6-EA73875F2B9F}" type="presOf" srcId="{0B4C61FA-AB12-44C8-8C93-385780400862}" destId="{A2532E95-C5B3-45F1-81BC-308D07DEF4A1}" srcOrd="0" destOrd="0" presId="urn:microsoft.com/office/officeart/2005/8/layout/hProcess4"/>
    <dgm:cxn modelId="{FB5992F9-C0D0-4834-9313-ED6EE804625D}" type="presOf" srcId="{A11AA1EB-9295-4369-AC91-6B81F3A62100}" destId="{8C0FD058-70DB-47F9-BF02-2EEB6BCD731D}" srcOrd="0" destOrd="0" presId="urn:microsoft.com/office/officeart/2005/8/layout/hProcess4"/>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04460D55-98E6-4A30-BC99-8FF41261C5B1}" type="presParOf" srcId="{9954C2F5-64C5-4C28-A8A6-706BC97A752E}" destId="{8B97A7AD-E4AA-419B-93E4-2C9A7A58CC59}" srcOrd="0" destOrd="0" presId="urn:microsoft.com/office/officeart/2005/8/layout/hProcess4"/>
    <dgm:cxn modelId="{BA0FE519-B37B-42BF-9834-0B765337E7AD}" type="presParOf" srcId="{8B97A7AD-E4AA-419B-93E4-2C9A7A58CC59}" destId="{324D676B-3551-4657-9D9F-3A251AC8B682}" srcOrd="0" destOrd="0" presId="urn:microsoft.com/office/officeart/2005/8/layout/hProcess4"/>
    <dgm:cxn modelId="{E190DCE3-80C4-4A8B-89D7-BE9D338C1A87}" type="presParOf" srcId="{8B97A7AD-E4AA-419B-93E4-2C9A7A58CC59}" destId="{C17F1CA2-C71B-487E-832B-945D885DC841}" srcOrd="1" destOrd="0" presId="urn:microsoft.com/office/officeart/2005/8/layout/hProcess4"/>
    <dgm:cxn modelId="{1AE2D2C6-06CB-40D9-811E-6E6ECE4A3014}" type="presParOf" srcId="{8B97A7AD-E4AA-419B-93E4-2C9A7A58CC59}" destId="{85CAA4D8-6E3E-4C1A-8C1C-9F4956CBBC0B}" srcOrd="2" destOrd="0" presId="urn:microsoft.com/office/officeart/2005/8/layout/hProcess4"/>
    <dgm:cxn modelId="{1FB3EE4E-E247-468C-838B-F9F8CCDAEDCE}" type="presParOf" srcId="{8B97A7AD-E4AA-419B-93E4-2C9A7A58CC59}" destId="{95F28027-D2DB-40AB-8FB3-ADBB596CC7C8}" srcOrd="3" destOrd="0" presId="urn:microsoft.com/office/officeart/2005/8/layout/hProcess4"/>
    <dgm:cxn modelId="{345589D9-C9EA-4964-B214-907E5D426109}" type="presParOf" srcId="{8B97A7AD-E4AA-419B-93E4-2C9A7A58CC59}" destId="{4E301B4D-0294-4948-A8FB-7CC6574B7BB5}" srcOrd="4" destOrd="0" presId="urn:microsoft.com/office/officeart/2005/8/layout/hProcess4"/>
    <dgm:cxn modelId="{455EC3CA-6048-4B8C-945B-8704D50680D7}" type="presParOf" srcId="{9954C2F5-64C5-4C28-A8A6-706BC97A752E}" destId="{B0A12F9F-B391-400A-8B3E-0D78297B3BA2}" srcOrd="1" destOrd="0" presId="urn:microsoft.com/office/officeart/2005/8/layout/hProcess4"/>
    <dgm:cxn modelId="{8EBD7BB0-EA93-4616-84D1-BA0D8575DCF7}" type="presParOf" srcId="{9954C2F5-64C5-4C28-A8A6-706BC97A752E}" destId="{6A620385-EEB9-4EEF-811C-74F7DF64164F}" srcOrd="2" destOrd="0" presId="urn:microsoft.com/office/officeart/2005/8/layout/hProcess4"/>
    <dgm:cxn modelId="{FD1870D0-934A-47A6-9BD4-5478DA2CA4B3}" type="presParOf" srcId="{6A620385-EEB9-4EEF-811C-74F7DF64164F}" destId="{A6A40CC7-F339-43CD-AE27-8FA3FC70B3C5}" srcOrd="0" destOrd="0" presId="urn:microsoft.com/office/officeart/2005/8/layout/hProcess4"/>
    <dgm:cxn modelId="{D8692365-8712-430C-B1A3-ADF9D6A671CA}" type="presParOf" srcId="{6A620385-EEB9-4EEF-811C-74F7DF64164F}" destId="{51FFA34F-2557-400D-8C5B-7E33590DC5DF}" srcOrd="1" destOrd="0" presId="urn:microsoft.com/office/officeart/2005/8/layout/hProcess4"/>
    <dgm:cxn modelId="{EF14BC37-03DF-4396-B8A7-19E8CD53D838}" type="presParOf" srcId="{6A620385-EEB9-4EEF-811C-74F7DF64164F}" destId="{3DB9A071-BCE5-49C0-A779-0A89AC022ABE}" srcOrd="2" destOrd="0" presId="urn:microsoft.com/office/officeart/2005/8/layout/hProcess4"/>
    <dgm:cxn modelId="{7E13B0F4-1A50-4E95-8DB2-9FBDF855CF3E}" type="presParOf" srcId="{6A620385-EEB9-4EEF-811C-74F7DF64164F}" destId="{CDAF50F7-401D-449A-9726-6C3486EE22F2}" srcOrd="3" destOrd="0" presId="urn:microsoft.com/office/officeart/2005/8/layout/hProcess4"/>
    <dgm:cxn modelId="{2096763B-E067-42D8-B65E-4AC6A9DB5C87}" type="presParOf" srcId="{6A620385-EEB9-4EEF-811C-74F7DF64164F}" destId="{81CE87D2-4AE2-46DC-A0B0-5A2CCDC78664}" srcOrd="4" destOrd="0" presId="urn:microsoft.com/office/officeart/2005/8/layout/hProcess4"/>
    <dgm:cxn modelId="{0193D42E-D841-4AE0-B05A-78342336925D}" type="presParOf" srcId="{9954C2F5-64C5-4C28-A8A6-706BC97A752E}" destId="{BD0E58CE-394C-4A0E-B7EF-E46F06427C50}" srcOrd="3" destOrd="0" presId="urn:microsoft.com/office/officeart/2005/8/layout/hProcess4"/>
    <dgm:cxn modelId="{AE919FE6-7B6B-4E54-BA70-314F87199F14}" type="presParOf" srcId="{9954C2F5-64C5-4C28-A8A6-706BC97A752E}" destId="{125324A0-9F19-4D5B-82AA-41EB83DDC3DA}" srcOrd="4" destOrd="0" presId="urn:microsoft.com/office/officeart/2005/8/layout/hProcess4"/>
    <dgm:cxn modelId="{4FB61067-666B-4BE9-A9C1-B4B50C813131}" type="presParOf" srcId="{125324A0-9F19-4D5B-82AA-41EB83DDC3DA}" destId="{74C5A5E9-F66A-4336-843E-25790B2A32A2}" srcOrd="0" destOrd="0" presId="urn:microsoft.com/office/officeart/2005/8/layout/hProcess4"/>
    <dgm:cxn modelId="{48C4BF71-7AF6-49EE-87DD-405AB8C98C3C}" type="presParOf" srcId="{125324A0-9F19-4D5B-82AA-41EB83DDC3DA}" destId="{76CAE307-FF26-42E3-8273-0730A5C93094}" srcOrd="1" destOrd="0" presId="urn:microsoft.com/office/officeart/2005/8/layout/hProcess4"/>
    <dgm:cxn modelId="{53ED80B7-C7A4-4992-8BB2-9744F1C0B605}" type="presParOf" srcId="{125324A0-9F19-4D5B-82AA-41EB83DDC3DA}" destId="{37B366B4-43ED-4056-AF27-00908C01A647}" srcOrd="2" destOrd="0" presId="urn:microsoft.com/office/officeart/2005/8/layout/hProcess4"/>
    <dgm:cxn modelId="{C51EDA72-0EC2-4867-81D7-66356A6622E3}" type="presParOf" srcId="{125324A0-9F19-4D5B-82AA-41EB83DDC3DA}" destId="{8C0FD058-70DB-47F9-BF02-2EEB6BCD731D}" srcOrd="3" destOrd="0" presId="urn:microsoft.com/office/officeart/2005/8/layout/hProcess4"/>
    <dgm:cxn modelId="{BA2744F2-128C-475D-9664-FA43A7C4DFB4}" type="presParOf" srcId="{125324A0-9F19-4D5B-82AA-41EB83DDC3DA}" destId="{895CE4AB-4DD6-49A9-9482-ECB747689300}" srcOrd="4" destOrd="0" presId="urn:microsoft.com/office/officeart/2005/8/layout/hProcess4"/>
    <dgm:cxn modelId="{C422A131-2481-4C2F-8C08-E9D71E352ECF}" type="presParOf" srcId="{9954C2F5-64C5-4C28-A8A6-706BC97A752E}" destId="{EBC06A27-118D-430B-9CDA-1614FDE4EAED}" srcOrd="5" destOrd="0" presId="urn:microsoft.com/office/officeart/2005/8/layout/hProcess4"/>
    <dgm:cxn modelId="{F9FCAB92-0301-407B-8F3C-4A8097807B43}" type="presParOf" srcId="{9954C2F5-64C5-4C28-A8A6-706BC97A752E}" destId="{9DC890D0-9542-4AFF-833D-F6E00C7DC941}" srcOrd="6" destOrd="0" presId="urn:microsoft.com/office/officeart/2005/8/layout/hProcess4"/>
    <dgm:cxn modelId="{AE8CF717-9F8D-46FA-996C-BEDE2D278504}" type="presParOf" srcId="{9DC890D0-9542-4AFF-833D-F6E00C7DC941}" destId="{7611B810-80E0-494D-A964-4847116CE0A0}" srcOrd="0" destOrd="0" presId="urn:microsoft.com/office/officeart/2005/8/layout/hProcess4"/>
    <dgm:cxn modelId="{05F10563-0B5A-40C0-B330-92E1E9836B54}" type="presParOf" srcId="{9DC890D0-9542-4AFF-833D-F6E00C7DC941}" destId="{6BDA1F78-1140-40B4-BDD9-957C2405EBD5}" srcOrd="1" destOrd="0" presId="urn:microsoft.com/office/officeart/2005/8/layout/hProcess4"/>
    <dgm:cxn modelId="{20C5AEB9-B776-4CF7-A60F-8518BD294B65}" type="presParOf" srcId="{9DC890D0-9542-4AFF-833D-F6E00C7DC941}" destId="{5F51FD99-279E-42DF-95B0-E5EED976BC65}" srcOrd="2" destOrd="0" presId="urn:microsoft.com/office/officeart/2005/8/layout/hProcess4"/>
    <dgm:cxn modelId="{DF66EDBD-2316-42AF-B9C8-8C84DC3255C3}" type="presParOf" srcId="{9DC890D0-9542-4AFF-833D-F6E00C7DC941}" destId="{E1666CE6-806F-4052-9569-ABADDA47BD13}" srcOrd="3" destOrd="0" presId="urn:microsoft.com/office/officeart/2005/8/layout/hProcess4"/>
    <dgm:cxn modelId="{F6EC1C44-DB7F-4A2D-BF97-E3A1FCDF2378}" type="presParOf" srcId="{9DC890D0-9542-4AFF-833D-F6E00C7DC941}" destId="{3D520D6E-EE35-4A98-8C28-AB86F0632D5B}" srcOrd="4" destOrd="0" presId="urn:microsoft.com/office/officeart/2005/8/layout/hProcess4"/>
    <dgm:cxn modelId="{52F55290-249C-45A3-BA5B-514274EF4304}" type="presParOf" srcId="{9954C2F5-64C5-4C28-A8A6-706BC97A752E}" destId="{A2532E95-C5B3-45F1-81BC-308D07DEF4A1}" srcOrd="7" destOrd="0" presId="urn:microsoft.com/office/officeart/2005/8/layout/hProcess4"/>
    <dgm:cxn modelId="{71BF29B5-DEE5-4F3B-A32B-50B9EC0C2DBD}" type="presParOf" srcId="{9954C2F5-64C5-4C28-A8A6-706BC97A752E}" destId="{51130548-09D5-4257-8706-B61D5CC28E1B}" srcOrd="8" destOrd="0" presId="urn:microsoft.com/office/officeart/2005/8/layout/hProcess4"/>
    <dgm:cxn modelId="{CF995C0C-B056-4758-B4AE-89F51141BA98}" type="presParOf" srcId="{51130548-09D5-4257-8706-B61D5CC28E1B}" destId="{18B404CD-BCE0-4B4B-B2FD-5A192B426840}" srcOrd="0" destOrd="0" presId="urn:microsoft.com/office/officeart/2005/8/layout/hProcess4"/>
    <dgm:cxn modelId="{ECEA14FA-BF0A-42A2-A132-0D694010F845}" type="presParOf" srcId="{51130548-09D5-4257-8706-B61D5CC28E1B}" destId="{FBD4786F-3DCB-4367-93AE-6B54EF33B107}" srcOrd="1" destOrd="0" presId="urn:microsoft.com/office/officeart/2005/8/layout/hProcess4"/>
    <dgm:cxn modelId="{789A841B-EBC0-4D81-AD69-10D7BF25FA8E}" type="presParOf" srcId="{51130548-09D5-4257-8706-B61D5CC28E1B}" destId="{EF3CBEB6-F503-4CEA-B630-4B8A1B41B9AB}" srcOrd="2" destOrd="0" presId="urn:microsoft.com/office/officeart/2005/8/layout/hProcess4"/>
    <dgm:cxn modelId="{4C7649A3-B21C-4405-84F6-D3E8FF0F9D7C}" type="presParOf" srcId="{51130548-09D5-4257-8706-B61D5CC28E1B}" destId="{5BE3C248-9F89-40B1-83C5-920D138B1FD8}" srcOrd="3" destOrd="0" presId="urn:microsoft.com/office/officeart/2005/8/layout/hProcess4"/>
    <dgm:cxn modelId="{35365BA5-D8F9-46E4-8058-C88229E1AF42}" type="presParOf" srcId="{51130548-09D5-4257-8706-B61D5CC28E1B}" destId="{665D369D-1C90-4218-A77A-9C11ED6AB342}" srcOrd="4" destOrd="0" presId="urn:microsoft.com/office/officeart/2005/8/layout/hProcess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5DE95CB-E908-48BA-B686-9CFABBACE379}"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6357B381-BDDC-459F-89E1-0C239D98E25D}">
      <dgm:prSet phldrT="[Texte]" custT="1"/>
      <dgm:spPr>
        <a:solidFill>
          <a:srgbClr val="FFC000"/>
        </a:solidFill>
      </dgm:spPr>
      <dgm:t>
        <a:bodyPr/>
        <a:lstStyle/>
        <a:p>
          <a:r>
            <a:rPr lang="en" sz="2400" b="1"/>
            <a:t>Applications</a:t>
          </a:r>
          <a:endParaRPr lang="fr-FR" sz="2400"/>
        </a:p>
      </dgm:t>
    </dgm:pt>
    <dgm:pt modelId="{5CD457E9-A33E-4DBC-A90D-CE9D16AE3571}" type="sibTrans" cxnId="{18906343-4C11-43EC-8B05-4C2B1446B2C0}">
      <dgm:prSet/>
      <dgm:spPr/>
      <dgm:t>
        <a:bodyPr/>
        <a:lstStyle/>
        <a:p>
          <a:endParaRPr lang="fr-FR"/>
        </a:p>
      </dgm:t>
    </dgm:pt>
    <dgm:pt modelId="{3DFB085D-282C-42E4-8CF9-F462DD755B38}" type="parTrans" cxnId="{18906343-4C11-43EC-8B05-4C2B1446B2C0}">
      <dgm:prSet/>
      <dgm:spPr/>
      <dgm:t>
        <a:bodyPr/>
        <a:lstStyle/>
        <a:p>
          <a:endParaRPr lang="fr-FR"/>
        </a:p>
      </dgm:t>
    </dgm:pt>
    <dgm:pt modelId="{EE7E8D9D-A118-4721-A1F5-3DC3B6AC372E}" type="pres">
      <dgm:prSet presAssocID="{B5DE95CB-E908-48BA-B686-9CFABBACE379}" presName="Name0" presStyleCnt="0">
        <dgm:presLayoutVars>
          <dgm:dir/>
          <dgm:resizeHandles val="exact"/>
        </dgm:presLayoutVars>
      </dgm:prSet>
      <dgm:spPr/>
    </dgm:pt>
    <dgm:pt modelId="{6844E9A6-3B34-45A1-BB00-94397B2E96FF}" type="pres">
      <dgm:prSet presAssocID="{6357B381-BDDC-459F-89E1-0C239D98E25D}" presName="node" presStyleLbl="node1" presStyleIdx="0" presStyleCnt="1" custScaleX="100196" custScaleY="44488" custLinFactNeighborX="-1228" custLinFactNeighborY="-42990">
        <dgm:presLayoutVars>
          <dgm:bulletEnabled val="1"/>
        </dgm:presLayoutVars>
      </dgm:prSet>
      <dgm:spPr/>
    </dgm:pt>
  </dgm:ptLst>
  <dgm:cxnLst>
    <dgm:cxn modelId="{18906343-4C11-43EC-8B05-4C2B1446B2C0}" srcId="{B5DE95CB-E908-48BA-B686-9CFABBACE379}" destId="{6357B381-BDDC-459F-89E1-0C239D98E25D}" srcOrd="0" destOrd="0" parTransId="{3DFB085D-282C-42E4-8CF9-F462DD755B38}" sibTransId="{5CD457E9-A33E-4DBC-A90D-CE9D16AE3571}"/>
    <dgm:cxn modelId="{ED6B3F93-58CC-4F84-9287-BBF76FB3B94B}" type="presOf" srcId="{6357B381-BDDC-459F-89E1-0C239D98E25D}" destId="{6844E9A6-3B34-45A1-BB00-94397B2E96FF}" srcOrd="0" destOrd="0" presId="urn:microsoft.com/office/officeart/2005/8/layout/process1"/>
    <dgm:cxn modelId="{BC627DC8-4829-4A2A-AD36-A3A8FA3069CF}" type="presOf" srcId="{B5DE95CB-E908-48BA-B686-9CFABBACE379}" destId="{EE7E8D9D-A118-4721-A1F5-3DC3B6AC372E}" srcOrd="0" destOrd="0" presId="urn:microsoft.com/office/officeart/2005/8/layout/process1"/>
    <dgm:cxn modelId="{F55261D7-5285-46F0-A342-DCC64BB0CEB7}" type="presParOf" srcId="{EE7E8D9D-A118-4721-A1F5-3DC3B6AC372E}" destId="{6844E9A6-3B34-45A1-BB00-94397B2E96FF}"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5DE95CB-E908-48BA-B686-9CFABBACE379}"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6357B381-BDDC-459F-89E1-0C239D98E25D}">
      <dgm:prSet phldrT="[Texte]" custT="1"/>
      <dgm:spPr>
        <a:solidFill>
          <a:srgbClr val="FFC000"/>
        </a:solidFill>
      </dgm:spPr>
      <dgm:t>
        <a:bodyPr/>
        <a:lstStyle/>
        <a:p>
          <a:r>
            <a:rPr lang="en" sz="2400" b="1"/>
            <a:t>Data Quality</a:t>
          </a:r>
          <a:endParaRPr lang="fr-FR" sz="2400"/>
        </a:p>
      </dgm:t>
    </dgm:pt>
    <dgm:pt modelId="{3DFB085D-282C-42E4-8CF9-F462DD755B38}" type="parTrans" cxnId="{18906343-4C11-43EC-8B05-4C2B1446B2C0}">
      <dgm:prSet/>
      <dgm:spPr/>
      <dgm:t>
        <a:bodyPr/>
        <a:lstStyle/>
        <a:p>
          <a:endParaRPr lang="fr-FR"/>
        </a:p>
      </dgm:t>
    </dgm:pt>
    <dgm:pt modelId="{5CD457E9-A33E-4DBC-A90D-CE9D16AE3571}" type="sibTrans" cxnId="{18906343-4C11-43EC-8B05-4C2B1446B2C0}">
      <dgm:prSet/>
      <dgm:spPr/>
      <dgm:t>
        <a:bodyPr/>
        <a:lstStyle/>
        <a:p>
          <a:endParaRPr lang="fr-FR"/>
        </a:p>
      </dgm:t>
    </dgm:pt>
    <dgm:pt modelId="{5A81F033-E7CB-4AEE-952D-26F23C5198EF}" type="pres">
      <dgm:prSet presAssocID="{B5DE95CB-E908-48BA-B686-9CFABBACE379}" presName="Name0" presStyleCnt="0">
        <dgm:presLayoutVars>
          <dgm:dir/>
          <dgm:resizeHandles val="exact"/>
        </dgm:presLayoutVars>
      </dgm:prSet>
      <dgm:spPr/>
    </dgm:pt>
    <dgm:pt modelId="{78943AFB-0944-4CDB-BDFA-0F168C277139}" type="pres">
      <dgm:prSet presAssocID="{6357B381-BDDC-459F-89E1-0C239D98E25D}" presName="node" presStyleLbl="node1" presStyleIdx="0" presStyleCnt="1" custScaleX="100098" custScaleY="42263">
        <dgm:presLayoutVars>
          <dgm:bulletEnabled val="1"/>
        </dgm:presLayoutVars>
      </dgm:prSet>
      <dgm:spPr/>
    </dgm:pt>
  </dgm:ptLst>
  <dgm:cxnLst>
    <dgm:cxn modelId="{6749B43B-9E26-49E6-9AEC-CE3017BDAD1F}" type="presOf" srcId="{B5DE95CB-E908-48BA-B686-9CFABBACE379}" destId="{5A81F033-E7CB-4AEE-952D-26F23C5198EF}" srcOrd="0" destOrd="0" presId="urn:microsoft.com/office/officeart/2005/8/layout/process1"/>
    <dgm:cxn modelId="{18906343-4C11-43EC-8B05-4C2B1446B2C0}" srcId="{B5DE95CB-E908-48BA-B686-9CFABBACE379}" destId="{6357B381-BDDC-459F-89E1-0C239D98E25D}" srcOrd="0" destOrd="0" parTransId="{3DFB085D-282C-42E4-8CF9-F462DD755B38}" sibTransId="{5CD457E9-A33E-4DBC-A90D-CE9D16AE3571}"/>
    <dgm:cxn modelId="{EEB694A3-C87F-495A-B08B-97B95962860B}" type="presOf" srcId="{6357B381-BDDC-459F-89E1-0C239D98E25D}" destId="{78943AFB-0944-4CDB-BDFA-0F168C277139}" srcOrd="0" destOrd="0" presId="urn:microsoft.com/office/officeart/2005/8/layout/process1"/>
    <dgm:cxn modelId="{BDD370FF-F891-4F20-83F4-996D5758E689}" type="presParOf" srcId="{5A81F033-E7CB-4AEE-952D-26F23C5198EF}" destId="{78943AFB-0944-4CDB-BDFA-0F168C277139}"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4" qsCatId="simple" csTypeId="urn:microsoft.com/office/officeart/2005/8/colors/accent1_3" csCatId="accent1" phldr="1"/>
      <dgm:spPr/>
    </dgm:pt>
    <dgm:pt modelId="{E05E9B6D-3C96-4E77-931F-1EAE15DF217A}">
      <dgm:prSet phldrT="[Texte]" custT="1"/>
      <dgm:spPr>
        <a:solidFill>
          <a:schemeClr val="tx2">
            <a:lumMod val="60000"/>
            <a:lumOff val="40000"/>
          </a:schemeClr>
        </a:solidFill>
      </dgm:spPr>
      <dgm:t>
        <a:bodyPr/>
        <a:lstStyle/>
        <a:p>
          <a:r>
            <a:rPr lang="en" sz="2000" b="1"/>
            <a:t>Definition of controls</a:t>
          </a:r>
        </a:p>
        <a:p>
          <a:r>
            <a:rPr lang="en" sz="2000"/>
            <a:t>with quality thresholds by professions</a:t>
          </a:r>
        </a:p>
      </dgm:t>
    </dgm:pt>
    <dgm:pt modelId="{99E58FDA-26BD-4E4C-AC03-E255C7735AD7}" type="parTrans" cxnId="{1E46DF67-DDA6-4B83-B150-DF0F3A33B35F}">
      <dgm:prSet/>
      <dgm:spPr/>
      <dgm:t>
        <a:bodyPr/>
        <a:lstStyle/>
        <a:p>
          <a:endParaRPr lang="fr-FR"/>
        </a:p>
      </dgm:t>
    </dgm:pt>
    <dgm:pt modelId="{E93F17E0-2245-403E-8903-EA8F3BE19057}" type="sibTrans" cxnId="{1E46DF67-DDA6-4B83-B150-DF0F3A33B35F}">
      <dgm:prSet/>
      <dgm:spPr>
        <a:solidFill>
          <a:srgbClr val="FFC000"/>
        </a:solidFill>
      </dgm:spPr>
      <dgm:t>
        <a:bodyPr/>
        <a:lstStyle/>
        <a:p>
          <a:endParaRPr lang="fr-FR"/>
        </a:p>
      </dgm:t>
    </dgm:pt>
    <dgm:pt modelId="{E5369A81-828D-48F6-94F8-4570C6FCC9CB}">
      <dgm:prSet phldrT="[Texte]" custT="1"/>
      <dgm:spPr>
        <a:solidFill>
          <a:schemeClr val="tx2">
            <a:lumMod val="60000"/>
            <a:lumOff val="40000"/>
          </a:schemeClr>
        </a:solidFill>
      </dgm:spPr>
      <dgm:t>
        <a:bodyPr/>
        <a:lstStyle/>
        <a:p>
          <a:r>
            <a:rPr lang="en" sz="2000" b="1"/>
            <a:t>Graphical visualization of quality</a:t>
          </a:r>
        </a:p>
        <a:p>
          <a:r>
            <a:rPr lang="en" sz="2000"/>
            <a:t>On the information</a:t>
          </a:r>
        </a:p>
      </dgm:t>
    </dgm:pt>
    <dgm:pt modelId="{1E63A7B1-71F7-49E7-AE6F-1077907A2D41}" type="parTrans" cxnId="{E4DF39BD-1038-49E7-A676-D1A143ABD115}">
      <dgm:prSet/>
      <dgm:spPr/>
      <dgm:t>
        <a:bodyPr/>
        <a:lstStyle/>
        <a:p>
          <a:endParaRPr lang="fr-FR"/>
        </a:p>
      </dgm:t>
    </dgm:pt>
    <dgm:pt modelId="{9E70A582-AFD2-4166-8AA8-E0A387ACB608}" type="sibTrans" cxnId="{E4DF39BD-1038-49E7-A676-D1A143ABD115}">
      <dgm:prSet/>
      <dgm:spPr/>
      <dgm:t>
        <a:bodyPr/>
        <a:lstStyle/>
        <a:p>
          <a:endParaRPr lang="fr-FR"/>
        </a:p>
      </dgm:t>
    </dgm:pt>
    <dgm:pt modelId="{A71139E7-768B-4979-B164-B39A93E56E51}">
      <dgm:prSet phldrT="[Texte]" custT="1"/>
      <dgm:spPr>
        <a:solidFill>
          <a:schemeClr val="tx2">
            <a:lumMod val="60000"/>
            <a:lumOff val="40000"/>
          </a:schemeClr>
        </a:solidFill>
      </dgm:spPr>
      <dgm:t>
        <a:bodyPr/>
        <a:lstStyle/>
        <a:p>
          <a:r>
            <a:rPr lang="en" sz="2000" b="1"/>
            <a:t>Storing results</a:t>
          </a:r>
        </a:p>
        <a:p>
          <a:r>
            <a:rPr lang="en" sz="2000" b="1"/>
            <a:t> </a:t>
          </a:r>
          <a:r>
            <a:rPr lang="en" sz="2000"/>
            <a:t>quality campaigns</a:t>
          </a:r>
        </a:p>
      </dgm:t>
    </dgm:pt>
    <dgm:pt modelId="{8193312C-9DDC-4C28-A183-E8B85D073980}" type="parTrans" cxnId="{5D7274DD-0BF1-4DAE-9C73-6B87FB4E55D9}">
      <dgm:prSet/>
      <dgm:spPr/>
      <dgm:t>
        <a:bodyPr/>
        <a:lstStyle/>
        <a:p>
          <a:endParaRPr lang="fr-FR"/>
        </a:p>
      </dgm:t>
    </dgm:pt>
    <dgm:pt modelId="{9380D5FD-70FD-46BC-B7EE-83BE1D2BE39E}" type="sibTrans" cxnId="{5D7274DD-0BF1-4DAE-9C73-6B87FB4E55D9}">
      <dgm:prSet/>
      <dgm:spPr>
        <a:solidFill>
          <a:srgbClr val="FFC000"/>
        </a:solidFill>
      </dgm:spPr>
      <dgm:t>
        <a:bodyPr/>
        <a:lstStyle/>
        <a:p>
          <a:endParaRPr lang="fr-FR"/>
        </a:p>
      </dgm:t>
    </dgm:pt>
    <dgm:pt modelId="{C9C16900-9FDA-464E-AF2C-8009E4999705}">
      <dgm:prSet phldrT="[Texte]" custT="1"/>
      <dgm:spPr>
        <a:solidFill>
          <a:schemeClr val="tx2">
            <a:lumMod val="60000"/>
            <a:lumOff val="40000"/>
          </a:schemeClr>
        </a:solidFill>
      </dgm:spPr>
      <dgm:t>
        <a:bodyPr/>
        <a:lstStyle/>
        <a:p>
          <a:r>
            <a:rPr lang="en" sz="2000" b="1"/>
            <a:t>Return of results</a:t>
          </a:r>
        </a:p>
        <a:p>
          <a:r>
            <a:rPr lang="en" sz="2000"/>
            <a:t>Data Quality campaigns</a:t>
          </a:r>
        </a:p>
      </dgm:t>
    </dgm:pt>
    <dgm:pt modelId="{606BDDAA-0AC2-4C01-9A31-394AEB76A0CC}" type="parTrans" cxnId="{BE40BBB4-B0D9-43C7-94C9-D20AD6717B26}">
      <dgm:prSet/>
      <dgm:spPr/>
      <dgm:t>
        <a:bodyPr/>
        <a:lstStyle/>
        <a:p>
          <a:endParaRPr lang="fr-FR"/>
        </a:p>
      </dgm:t>
    </dgm:pt>
    <dgm:pt modelId="{C194EC34-05AC-4AD6-86C8-061952B96F7F}" type="sibTrans" cxnId="{BE40BBB4-B0D9-43C7-94C9-D20AD6717B26}">
      <dgm:prSet/>
      <dgm:spPr>
        <a:solidFill>
          <a:srgbClr val="FFC000"/>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C1AD0878-9117-4999-B63C-B040945E860C}" type="pres">
      <dgm:prSet presAssocID="{E05E9B6D-3C96-4E77-931F-1EAE15DF217A}" presName="composite1" presStyleCnt="0"/>
      <dgm:spPr/>
    </dgm:pt>
    <dgm:pt modelId="{455ABE9A-5A93-4469-B940-4CEF9660484C}" type="pres">
      <dgm:prSet presAssocID="{E05E9B6D-3C96-4E77-931F-1EAE15DF217A}" presName="dummyNode1" presStyleLbl="node1" presStyleIdx="0" presStyleCnt="4"/>
      <dgm:spPr/>
    </dgm:pt>
    <dgm:pt modelId="{6AF22347-E1F8-4E4B-B73E-8058B23516C5}" type="pres">
      <dgm:prSet presAssocID="{E05E9B6D-3C96-4E77-931F-1EAE15DF217A}" presName="childNode1" presStyleLbl="bgAcc1" presStyleIdx="0" presStyleCnt="4">
        <dgm:presLayoutVars>
          <dgm:bulletEnabled val="1"/>
        </dgm:presLayoutVars>
      </dgm:prSet>
      <dgm:spPr/>
    </dgm:pt>
    <dgm:pt modelId="{5C76BF15-FD22-4EAA-AD8C-C051714BF8E6}" type="pres">
      <dgm:prSet presAssocID="{E05E9B6D-3C96-4E77-931F-1EAE15DF217A}" presName="childNode1tx" presStyleLbl="bgAcc1" presStyleIdx="0" presStyleCnt="4">
        <dgm:presLayoutVars>
          <dgm:bulletEnabled val="1"/>
        </dgm:presLayoutVars>
      </dgm:prSet>
      <dgm:spPr/>
    </dgm:pt>
    <dgm:pt modelId="{0FFE6C5C-A530-4452-9B63-6139331A4CD4}" type="pres">
      <dgm:prSet presAssocID="{E05E9B6D-3C96-4E77-931F-1EAE15DF217A}" presName="parentNode1" presStyleLbl="node1" presStyleIdx="0" presStyleCnt="4" custScaleX="111829" custScaleY="309915" custLinFactNeighborX="-2277">
        <dgm:presLayoutVars>
          <dgm:chMax val="1"/>
          <dgm:bulletEnabled val="1"/>
        </dgm:presLayoutVars>
      </dgm:prSet>
      <dgm:spPr/>
    </dgm:pt>
    <dgm:pt modelId="{D1F45A94-7D08-4223-B520-57D2AA0A6FD5}" type="pres">
      <dgm:prSet presAssocID="{E05E9B6D-3C96-4E77-931F-1EAE15DF217A}" presName="connSite1" presStyleCnt="0"/>
      <dgm:spPr/>
    </dgm:pt>
    <dgm:pt modelId="{36682F4B-AC14-40D9-8ED2-D7C011A1B7FC}" type="pres">
      <dgm:prSet presAssocID="{E93F17E0-2245-403E-8903-EA8F3BE19057}" presName="Name9" presStyleLbl="sibTrans2D1" presStyleIdx="0" presStyleCnt="3"/>
      <dgm:spPr/>
    </dgm:pt>
    <dgm:pt modelId="{12087733-8A40-4AC2-84A4-7757CA273C79}" type="pres">
      <dgm:prSet presAssocID="{C9C16900-9FDA-464E-AF2C-8009E4999705}" presName="composite2" presStyleCnt="0"/>
      <dgm:spPr/>
    </dgm:pt>
    <dgm:pt modelId="{20B1C42F-362A-4F98-B05B-B5814521FE4C}" type="pres">
      <dgm:prSet presAssocID="{C9C16900-9FDA-464E-AF2C-8009E4999705}" presName="dummyNode2" presStyleLbl="node1" presStyleIdx="0" presStyleCnt="4"/>
      <dgm:spPr/>
    </dgm:pt>
    <dgm:pt modelId="{5A066073-BE20-4723-B8D1-D7EB94DF7207}" type="pres">
      <dgm:prSet presAssocID="{C9C16900-9FDA-464E-AF2C-8009E4999705}" presName="childNode2" presStyleLbl="bgAcc1" presStyleIdx="1" presStyleCnt="4">
        <dgm:presLayoutVars>
          <dgm:bulletEnabled val="1"/>
        </dgm:presLayoutVars>
      </dgm:prSet>
      <dgm:spPr/>
    </dgm:pt>
    <dgm:pt modelId="{84D20C5F-7805-410F-85C7-6F5026A7C36E}" type="pres">
      <dgm:prSet presAssocID="{C9C16900-9FDA-464E-AF2C-8009E4999705}" presName="childNode2tx" presStyleLbl="bgAcc1" presStyleIdx="1" presStyleCnt="4">
        <dgm:presLayoutVars>
          <dgm:bulletEnabled val="1"/>
        </dgm:presLayoutVars>
      </dgm:prSet>
      <dgm:spPr/>
    </dgm:pt>
    <dgm:pt modelId="{B40E1263-E257-49AA-8110-BC14B8A70FD9}" type="pres">
      <dgm:prSet presAssocID="{C9C16900-9FDA-464E-AF2C-8009E4999705}" presName="parentNode2" presStyleLbl="node1" presStyleIdx="1" presStyleCnt="4" custScaleX="111829" custScaleY="309915" custLinFactNeighborX="-2277">
        <dgm:presLayoutVars>
          <dgm:chMax val="0"/>
          <dgm:bulletEnabled val="1"/>
        </dgm:presLayoutVars>
      </dgm:prSet>
      <dgm:spPr/>
    </dgm:pt>
    <dgm:pt modelId="{6C04A2AE-46B3-4683-862D-37D10178185E}" type="pres">
      <dgm:prSet presAssocID="{C9C16900-9FDA-464E-AF2C-8009E4999705}" presName="connSite2" presStyleCnt="0"/>
      <dgm:spPr/>
    </dgm:pt>
    <dgm:pt modelId="{02C2D358-F476-440E-ABE1-339062E538E4}" type="pres">
      <dgm:prSet presAssocID="{C194EC34-05AC-4AD6-86C8-061952B96F7F}" presName="Name18" presStyleLbl="sibTrans2D1" presStyleIdx="1" presStyleCnt="3"/>
      <dgm:spPr/>
    </dgm:pt>
    <dgm:pt modelId="{C7ED75B7-AE12-4953-A14A-B7F60C673365}" type="pres">
      <dgm:prSet presAssocID="{A71139E7-768B-4979-B164-B39A93E56E51}" presName="composite1" presStyleCnt="0"/>
      <dgm:spPr/>
    </dgm:pt>
    <dgm:pt modelId="{39DC6F09-5B54-4578-BEA6-1C6E3E6A302F}" type="pres">
      <dgm:prSet presAssocID="{A71139E7-768B-4979-B164-B39A93E56E51}" presName="dummyNode1" presStyleLbl="node1" presStyleIdx="1" presStyleCnt="4"/>
      <dgm:spPr/>
    </dgm:pt>
    <dgm:pt modelId="{0D593A4B-88BB-4B9A-AF8D-718BF1F963C7}" type="pres">
      <dgm:prSet presAssocID="{A71139E7-768B-4979-B164-B39A93E56E51}" presName="childNode1" presStyleLbl="bgAcc1" presStyleIdx="2" presStyleCnt="4">
        <dgm:presLayoutVars>
          <dgm:bulletEnabled val="1"/>
        </dgm:presLayoutVars>
      </dgm:prSet>
      <dgm:spPr/>
    </dgm:pt>
    <dgm:pt modelId="{E7A13F6F-C4FE-4EC3-BF68-B2301EB92D5D}" type="pres">
      <dgm:prSet presAssocID="{A71139E7-768B-4979-B164-B39A93E56E51}" presName="childNode1tx" presStyleLbl="bgAcc1" presStyleIdx="2" presStyleCnt="4">
        <dgm:presLayoutVars>
          <dgm:bulletEnabled val="1"/>
        </dgm:presLayoutVars>
      </dgm:prSet>
      <dgm:spPr/>
    </dgm:pt>
    <dgm:pt modelId="{36B8CD5A-52EC-4B9C-A921-FB525D9DA082}" type="pres">
      <dgm:prSet presAssocID="{A71139E7-768B-4979-B164-B39A93E56E51}" presName="parentNode1" presStyleLbl="node1" presStyleIdx="2" presStyleCnt="4" custScaleX="115558" custScaleY="309915" custLinFactNeighborX="-2277">
        <dgm:presLayoutVars>
          <dgm:chMax val="1"/>
          <dgm:bulletEnabled val="1"/>
        </dgm:presLayoutVars>
      </dgm:prSet>
      <dgm:spPr/>
    </dgm:pt>
    <dgm:pt modelId="{0E09B0A5-FA6C-48E0-86C9-BB827BC1A3B4}" type="pres">
      <dgm:prSet presAssocID="{A71139E7-768B-4979-B164-B39A93E56E51}" presName="connSite1" presStyleCnt="0"/>
      <dgm:spPr/>
    </dgm:pt>
    <dgm:pt modelId="{1843CAB3-77BA-40BC-ACCA-2858C84C1D47}" type="pres">
      <dgm:prSet presAssocID="{9380D5FD-70FD-46BC-B7EE-83BE1D2BE39E}" presName="Name9" presStyleLbl="sibTrans2D1" presStyleIdx="2" presStyleCnt="3"/>
      <dgm:spPr/>
    </dgm:pt>
    <dgm:pt modelId="{ED060F1B-F468-4CA4-AC49-674A4B4E9B33}" type="pres">
      <dgm:prSet presAssocID="{E5369A81-828D-48F6-94F8-4570C6FCC9CB}" presName="composite2" presStyleCnt="0"/>
      <dgm:spPr/>
    </dgm:pt>
    <dgm:pt modelId="{0C9BEA35-9282-4B85-84CF-866A0E21A0D5}" type="pres">
      <dgm:prSet presAssocID="{E5369A81-828D-48F6-94F8-4570C6FCC9CB}" presName="dummyNode2" presStyleLbl="node1" presStyleIdx="2" presStyleCnt="4"/>
      <dgm:spPr/>
    </dgm:pt>
    <dgm:pt modelId="{7E2D563B-CDBE-486B-A6BA-8166A82DEE41}" type="pres">
      <dgm:prSet presAssocID="{E5369A81-828D-48F6-94F8-4570C6FCC9CB}" presName="childNode2" presStyleLbl="bgAcc1" presStyleIdx="3" presStyleCnt="4">
        <dgm:presLayoutVars>
          <dgm:bulletEnabled val="1"/>
        </dgm:presLayoutVars>
      </dgm:prSet>
      <dgm:spPr/>
    </dgm:pt>
    <dgm:pt modelId="{1A0E38D9-B022-4A18-83B5-DDCF97C24885}" type="pres">
      <dgm:prSet presAssocID="{E5369A81-828D-48F6-94F8-4570C6FCC9CB}" presName="childNode2tx" presStyleLbl="bgAcc1" presStyleIdx="3" presStyleCnt="4">
        <dgm:presLayoutVars>
          <dgm:bulletEnabled val="1"/>
        </dgm:presLayoutVars>
      </dgm:prSet>
      <dgm:spPr/>
    </dgm:pt>
    <dgm:pt modelId="{BC48298D-DDF7-42CD-8B2A-D1ED2D7B303B}" type="pres">
      <dgm:prSet presAssocID="{E5369A81-828D-48F6-94F8-4570C6FCC9CB}" presName="parentNode2" presStyleLbl="node1" presStyleIdx="3" presStyleCnt="4" custScaleX="111829" custScaleY="309915" custLinFactNeighborX="-2277">
        <dgm:presLayoutVars>
          <dgm:chMax val="0"/>
          <dgm:bulletEnabled val="1"/>
        </dgm:presLayoutVars>
      </dgm:prSet>
      <dgm:spPr/>
    </dgm:pt>
    <dgm:pt modelId="{77AC955E-8619-45D5-8035-3EBDF82119DB}" type="pres">
      <dgm:prSet presAssocID="{E5369A81-828D-48F6-94F8-4570C6FCC9CB}" presName="connSite2" presStyleCnt="0"/>
      <dgm:spPr/>
    </dgm:pt>
  </dgm:ptLst>
  <dgm:cxnLst>
    <dgm:cxn modelId="{22541313-6AD4-4649-8BF7-B69DD4FE35BF}" type="presOf" srcId="{ECAFA5F6-6008-4C14-BCED-5CD394EEB137}" destId="{2B5875EA-2ABA-48DE-81B9-00F48B6A928D}" srcOrd="0" destOrd="0" presId="urn:microsoft.com/office/officeart/2005/8/layout/hProcess4"/>
    <dgm:cxn modelId="{486EDC3F-8119-4944-9176-180F2B6C99E7}" type="presOf" srcId="{9380D5FD-70FD-46BC-B7EE-83BE1D2BE39E}" destId="{1843CAB3-77BA-40BC-ACCA-2858C84C1D47}" srcOrd="0" destOrd="0" presId="urn:microsoft.com/office/officeart/2005/8/layout/hProcess4"/>
    <dgm:cxn modelId="{81E6C061-5B4B-4D42-A25B-8755E17AFD3A}" type="presOf" srcId="{E05E9B6D-3C96-4E77-931F-1EAE15DF217A}" destId="{0FFE6C5C-A530-4452-9B63-6139331A4CD4}" srcOrd="0" destOrd="0" presId="urn:microsoft.com/office/officeart/2005/8/layout/hProcess4"/>
    <dgm:cxn modelId="{1E46DF67-DDA6-4B83-B150-DF0F3A33B35F}" srcId="{ECAFA5F6-6008-4C14-BCED-5CD394EEB137}" destId="{E05E9B6D-3C96-4E77-931F-1EAE15DF217A}" srcOrd="0" destOrd="0" parTransId="{99E58FDA-26BD-4E4C-AC03-E255C7735AD7}" sibTransId="{E93F17E0-2245-403E-8903-EA8F3BE19057}"/>
    <dgm:cxn modelId="{EA29F277-2B78-48B8-8C7F-282A26D8B87C}" type="presOf" srcId="{C194EC34-05AC-4AD6-86C8-061952B96F7F}" destId="{02C2D358-F476-440E-ABE1-339062E538E4}" srcOrd="0" destOrd="0" presId="urn:microsoft.com/office/officeart/2005/8/layout/hProcess4"/>
    <dgm:cxn modelId="{556C538E-FF1C-4BA0-891D-31DC9C663F37}" type="presOf" srcId="{E93F17E0-2245-403E-8903-EA8F3BE19057}" destId="{36682F4B-AC14-40D9-8ED2-D7C011A1B7FC}" srcOrd="0" destOrd="0" presId="urn:microsoft.com/office/officeart/2005/8/layout/hProcess4"/>
    <dgm:cxn modelId="{3FE727A4-E90A-481F-89EF-B2BBE154BFF9}" type="presOf" srcId="{C9C16900-9FDA-464E-AF2C-8009E4999705}" destId="{B40E1263-E257-49AA-8110-BC14B8A70FD9}" srcOrd="0" destOrd="0" presId="urn:microsoft.com/office/officeart/2005/8/layout/hProcess4"/>
    <dgm:cxn modelId="{C7A608B3-A346-44E7-823C-F4995FE220AA}" type="presOf" srcId="{E5369A81-828D-48F6-94F8-4570C6FCC9CB}" destId="{BC48298D-DDF7-42CD-8B2A-D1ED2D7B303B}" srcOrd="0" destOrd="0" presId="urn:microsoft.com/office/officeart/2005/8/layout/hProcess4"/>
    <dgm:cxn modelId="{BE40BBB4-B0D9-43C7-94C9-D20AD6717B26}" srcId="{ECAFA5F6-6008-4C14-BCED-5CD394EEB137}" destId="{C9C16900-9FDA-464E-AF2C-8009E4999705}" srcOrd="1" destOrd="0" parTransId="{606BDDAA-0AC2-4C01-9A31-394AEB76A0CC}" sibTransId="{C194EC34-05AC-4AD6-86C8-061952B96F7F}"/>
    <dgm:cxn modelId="{E4DF39BD-1038-49E7-A676-D1A143ABD115}" srcId="{ECAFA5F6-6008-4C14-BCED-5CD394EEB137}" destId="{E5369A81-828D-48F6-94F8-4570C6FCC9CB}" srcOrd="3" destOrd="0" parTransId="{1E63A7B1-71F7-49E7-AE6F-1077907A2D41}" sibTransId="{9E70A582-AFD2-4166-8AA8-E0A387ACB608}"/>
    <dgm:cxn modelId="{5D7274DD-0BF1-4DAE-9C73-6B87FB4E55D9}" srcId="{ECAFA5F6-6008-4C14-BCED-5CD394EEB137}" destId="{A71139E7-768B-4979-B164-B39A93E56E51}" srcOrd="2" destOrd="0" parTransId="{8193312C-9DDC-4C28-A183-E8B85D073980}" sibTransId="{9380D5FD-70FD-46BC-B7EE-83BE1D2BE39E}"/>
    <dgm:cxn modelId="{BFF75DE2-3AA4-4212-B1D0-D86D96E94EE0}" type="presOf" srcId="{A71139E7-768B-4979-B164-B39A93E56E51}" destId="{36B8CD5A-52EC-4B9C-A921-FB525D9DA082}" srcOrd="0" destOrd="0" presId="urn:microsoft.com/office/officeart/2005/8/layout/hProcess4"/>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B001E486-BE15-4FC3-A8C5-E4690DDC3495}" type="presParOf" srcId="{9954C2F5-64C5-4C28-A8A6-706BC97A752E}" destId="{C1AD0878-9117-4999-B63C-B040945E860C}" srcOrd="0" destOrd="0" presId="urn:microsoft.com/office/officeart/2005/8/layout/hProcess4"/>
    <dgm:cxn modelId="{5E7BAD10-8DBF-4AD9-9BAA-611FCA88374B}" type="presParOf" srcId="{C1AD0878-9117-4999-B63C-B040945E860C}" destId="{455ABE9A-5A93-4469-B940-4CEF9660484C}" srcOrd="0" destOrd="0" presId="urn:microsoft.com/office/officeart/2005/8/layout/hProcess4"/>
    <dgm:cxn modelId="{7D38E6F2-7C55-4EA6-ADA4-49957CA099CD}" type="presParOf" srcId="{C1AD0878-9117-4999-B63C-B040945E860C}" destId="{6AF22347-E1F8-4E4B-B73E-8058B23516C5}" srcOrd="1" destOrd="0" presId="urn:microsoft.com/office/officeart/2005/8/layout/hProcess4"/>
    <dgm:cxn modelId="{1BD5E784-9135-4F0B-811A-4B57C2471539}" type="presParOf" srcId="{C1AD0878-9117-4999-B63C-B040945E860C}" destId="{5C76BF15-FD22-4EAA-AD8C-C051714BF8E6}" srcOrd="2" destOrd="0" presId="urn:microsoft.com/office/officeart/2005/8/layout/hProcess4"/>
    <dgm:cxn modelId="{EBCA79AD-ADA5-40B2-9BBB-7315E7AB0E34}" type="presParOf" srcId="{C1AD0878-9117-4999-B63C-B040945E860C}" destId="{0FFE6C5C-A530-4452-9B63-6139331A4CD4}" srcOrd="3" destOrd="0" presId="urn:microsoft.com/office/officeart/2005/8/layout/hProcess4"/>
    <dgm:cxn modelId="{F87084F2-73B3-4A6F-B937-2DD376D1D790}" type="presParOf" srcId="{C1AD0878-9117-4999-B63C-B040945E860C}" destId="{D1F45A94-7D08-4223-B520-57D2AA0A6FD5}" srcOrd="4" destOrd="0" presId="urn:microsoft.com/office/officeart/2005/8/layout/hProcess4"/>
    <dgm:cxn modelId="{AC59586D-F796-4592-9F40-F33F5BD9A0A9}" type="presParOf" srcId="{9954C2F5-64C5-4C28-A8A6-706BC97A752E}" destId="{36682F4B-AC14-40D9-8ED2-D7C011A1B7FC}" srcOrd="1" destOrd="0" presId="urn:microsoft.com/office/officeart/2005/8/layout/hProcess4"/>
    <dgm:cxn modelId="{BC2E2AF7-723A-46FB-91F5-74A98534048E}" type="presParOf" srcId="{9954C2F5-64C5-4C28-A8A6-706BC97A752E}" destId="{12087733-8A40-4AC2-84A4-7757CA273C79}" srcOrd="2" destOrd="0" presId="urn:microsoft.com/office/officeart/2005/8/layout/hProcess4"/>
    <dgm:cxn modelId="{AAABD92B-3EE2-4246-84BD-9DE4ACAED66D}" type="presParOf" srcId="{12087733-8A40-4AC2-84A4-7757CA273C79}" destId="{20B1C42F-362A-4F98-B05B-B5814521FE4C}" srcOrd="0" destOrd="0" presId="urn:microsoft.com/office/officeart/2005/8/layout/hProcess4"/>
    <dgm:cxn modelId="{FDCC19D4-4540-4E37-993F-D6E9C554A4FF}" type="presParOf" srcId="{12087733-8A40-4AC2-84A4-7757CA273C79}" destId="{5A066073-BE20-4723-B8D1-D7EB94DF7207}" srcOrd="1" destOrd="0" presId="urn:microsoft.com/office/officeart/2005/8/layout/hProcess4"/>
    <dgm:cxn modelId="{F1F1065D-F9E5-47E6-99A3-CFF222D43A2B}" type="presParOf" srcId="{12087733-8A40-4AC2-84A4-7757CA273C79}" destId="{84D20C5F-7805-410F-85C7-6F5026A7C36E}" srcOrd="2" destOrd="0" presId="urn:microsoft.com/office/officeart/2005/8/layout/hProcess4"/>
    <dgm:cxn modelId="{58C06A6D-4033-469E-ADFF-591583440849}" type="presParOf" srcId="{12087733-8A40-4AC2-84A4-7757CA273C79}" destId="{B40E1263-E257-49AA-8110-BC14B8A70FD9}" srcOrd="3" destOrd="0" presId="urn:microsoft.com/office/officeart/2005/8/layout/hProcess4"/>
    <dgm:cxn modelId="{FEA8E0DE-29AD-4835-9ED0-C1EFB9938327}" type="presParOf" srcId="{12087733-8A40-4AC2-84A4-7757CA273C79}" destId="{6C04A2AE-46B3-4683-862D-37D10178185E}" srcOrd="4" destOrd="0" presId="urn:microsoft.com/office/officeart/2005/8/layout/hProcess4"/>
    <dgm:cxn modelId="{4C22D7F7-38FA-42F2-8C3D-9CC259CD5AF4}" type="presParOf" srcId="{9954C2F5-64C5-4C28-A8A6-706BC97A752E}" destId="{02C2D358-F476-440E-ABE1-339062E538E4}" srcOrd="3" destOrd="0" presId="urn:microsoft.com/office/officeart/2005/8/layout/hProcess4"/>
    <dgm:cxn modelId="{80C54084-125F-4189-9BAC-C738102586BC}" type="presParOf" srcId="{9954C2F5-64C5-4C28-A8A6-706BC97A752E}" destId="{C7ED75B7-AE12-4953-A14A-B7F60C673365}" srcOrd="4" destOrd="0" presId="urn:microsoft.com/office/officeart/2005/8/layout/hProcess4"/>
    <dgm:cxn modelId="{67791CE7-B9CB-4AAF-A13F-51CF1D917B11}" type="presParOf" srcId="{C7ED75B7-AE12-4953-A14A-B7F60C673365}" destId="{39DC6F09-5B54-4578-BEA6-1C6E3E6A302F}" srcOrd="0" destOrd="0" presId="urn:microsoft.com/office/officeart/2005/8/layout/hProcess4"/>
    <dgm:cxn modelId="{5F74C0AB-A081-43F3-A513-B0FC32113C32}" type="presParOf" srcId="{C7ED75B7-AE12-4953-A14A-B7F60C673365}" destId="{0D593A4B-88BB-4B9A-AF8D-718BF1F963C7}" srcOrd="1" destOrd="0" presId="urn:microsoft.com/office/officeart/2005/8/layout/hProcess4"/>
    <dgm:cxn modelId="{B87BE107-A32B-44BC-800A-6D21C0FC4A85}" type="presParOf" srcId="{C7ED75B7-AE12-4953-A14A-B7F60C673365}" destId="{E7A13F6F-C4FE-4EC3-BF68-B2301EB92D5D}" srcOrd="2" destOrd="0" presId="urn:microsoft.com/office/officeart/2005/8/layout/hProcess4"/>
    <dgm:cxn modelId="{EBA63E7C-262E-425A-B834-159E762A033B}" type="presParOf" srcId="{C7ED75B7-AE12-4953-A14A-B7F60C673365}" destId="{36B8CD5A-52EC-4B9C-A921-FB525D9DA082}" srcOrd="3" destOrd="0" presId="urn:microsoft.com/office/officeart/2005/8/layout/hProcess4"/>
    <dgm:cxn modelId="{13444F74-2CAB-40F4-99D4-061AF3F13982}" type="presParOf" srcId="{C7ED75B7-AE12-4953-A14A-B7F60C673365}" destId="{0E09B0A5-FA6C-48E0-86C9-BB827BC1A3B4}" srcOrd="4" destOrd="0" presId="urn:microsoft.com/office/officeart/2005/8/layout/hProcess4"/>
    <dgm:cxn modelId="{4E165CF1-3709-457F-A700-37BB2E046559}" type="presParOf" srcId="{9954C2F5-64C5-4C28-A8A6-706BC97A752E}" destId="{1843CAB3-77BA-40BC-ACCA-2858C84C1D47}" srcOrd="5" destOrd="0" presId="urn:microsoft.com/office/officeart/2005/8/layout/hProcess4"/>
    <dgm:cxn modelId="{2A7F85EF-6C53-4301-BCEF-70DFD4FA7B38}" type="presParOf" srcId="{9954C2F5-64C5-4C28-A8A6-706BC97A752E}" destId="{ED060F1B-F468-4CA4-AC49-674A4B4E9B33}" srcOrd="6" destOrd="0" presId="urn:microsoft.com/office/officeart/2005/8/layout/hProcess4"/>
    <dgm:cxn modelId="{411FAC5D-3D0F-412C-A069-781C65A334A9}" type="presParOf" srcId="{ED060F1B-F468-4CA4-AC49-674A4B4E9B33}" destId="{0C9BEA35-9282-4B85-84CF-866A0E21A0D5}" srcOrd="0" destOrd="0" presId="urn:microsoft.com/office/officeart/2005/8/layout/hProcess4"/>
    <dgm:cxn modelId="{33E4DC9F-9C99-436A-BC85-C4F51C362D14}" type="presParOf" srcId="{ED060F1B-F468-4CA4-AC49-674A4B4E9B33}" destId="{7E2D563B-CDBE-486B-A6BA-8166A82DEE41}" srcOrd="1" destOrd="0" presId="urn:microsoft.com/office/officeart/2005/8/layout/hProcess4"/>
    <dgm:cxn modelId="{DCD6F67B-070A-4A1C-969D-911DD2B87043}" type="presParOf" srcId="{ED060F1B-F468-4CA4-AC49-674A4B4E9B33}" destId="{1A0E38D9-B022-4A18-83B5-DDCF97C24885}" srcOrd="2" destOrd="0" presId="urn:microsoft.com/office/officeart/2005/8/layout/hProcess4"/>
    <dgm:cxn modelId="{1747525F-5FE4-4A90-BC6E-65F1FD6C8AA7}" type="presParOf" srcId="{ED060F1B-F468-4CA4-AC49-674A4B4E9B33}" destId="{BC48298D-DDF7-42CD-8B2A-D1ED2D7B303B}" srcOrd="3" destOrd="0" presId="urn:microsoft.com/office/officeart/2005/8/layout/hProcess4"/>
    <dgm:cxn modelId="{DD74DEFC-8EDB-4CD1-802E-D392322AC332}" type="presParOf" srcId="{ED060F1B-F468-4CA4-AC49-674A4B4E9B33}" destId="{77AC955E-8619-45D5-8035-3EBDF82119DB}"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1077844-7819-44B8-A2E7-F718695687E2}"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B14F8078-7C9A-45C2-8727-7C3EFADF6162}">
      <dgm:prSet phldrT="[Texte]" custT="1"/>
      <dgm:spPr>
        <a:solidFill>
          <a:schemeClr val="tx2">
            <a:lumMod val="60000"/>
            <a:lumOff val="40000"/>
          </a:schemeClr>
        </a:solidFill>
      </dgm:spPr>
      <dgm:t>
        <a:bodyPr/>
        <a:lstStyle/>
        <a:p>
          <a:r>
            <a:rPr lang="en" sz="2000" b="1">
              <a:solidFill>
                <a:schemeClr val="bg1"/>
              </a:solidFill>
            </a:rPr>
            <a:t>Repository</a:t>
          </a:r>
        </a:p>
        <a:p>
          <a:r>
            <a:rPr lang="en" sz="2000" b="1">
              <a:solidFill>
                <a:schemeClr val="bg1"/>
              </a:solidFill>
            </a:rPr>
            <a:t>Meta </a:t>
          </a:r>
          <a:r>
            <a:rPr lang="en" sz="2000" b="1" err="1">
              <a:solidFill>
                <a:schemeClr val="bg1"/>
              </a:solidFill>
            </a:rPr>
            <a:t>Analysis</a:t>
          </a:r>
          <a:endParaRPr lang="fr-FR" sz="2000" b="1">
            <a:solidFill>
              <a:schemeClr val="bg1"/>
            </a:solidFill>
          </a:endParaRPr>
        </a:p>
      </dgm:t>
    </dgm:pt>
    <dgm:pt modelId="{9109B2A4-99C4-40D2-A783-86901607814D}" type="parTrans" cxnId="{08422523-0046-4558-880E-5FC692E589E6}">
      <dgm:prSet/>
      <dgm:spPr/>
      <dgm:t>
        <a:bodyPr/>
        <a:lstStyle/>
        <a:p>
          <a:endParaRPr lang="fr-FR"/>
        </a:p>
      </dgm:t>
    </dgm:pt>
    <dgm:pt modelId="{2101F3E7-B183-4B06-8817-A5B3E8690E66}" type="sibTrans" cxnId="{08422523-0046-4558-880E-5FC692E589E6}">
      <dgm:prSet/>
      <dgm:spPr/>
      <dgm:t>
        <a:bodyPr/>
        <a:lstStyle/>
        <a:p>
          <a:endParaRPr lang="fr-FR"/>
        </a:p>
      </dgm:t>
    </dgm:pt>
    <dgm:pt modelId="{837B7D98-3BDE-43D4-A56A-4088D6652BEC}">
      <dgm:prSet phldrT="[Texte]"/>
      <dgm:spPr>
        <a:solidFill>
          <a:schemeClr val="bg1">
            <a:lumMod val="85000"/>
            <a:alpha val="20000"/>
          </a:schemeClr>
        </a:solidFill>
        <a:ln w="6350">
          <a:solidFill>
            <a:schemeClr val="tx2">
              <a:lumMod val="60000"/>
              <a:lumOff val="40000"/>
            </a:schemeClr>
          </a:solidFill>
        </a:ln>
      </dgm:spPr>
      <dgm:t>
        <a:bodyPr/>
        <a:lstStyle/>
        <a:p>
          <a:r>
            <a:rPr lang="en"/>
            <a:t>Production bases</a:t>
          </a:r>
        </a:p>
      </dgm:t>
    </dgm:pt>
    <dgm:pt modelId="{7A5A00E3-2734-40C9-817D-76A29BC4305A}" type="parTrans" cxnId="{6068E3B5-9073-4C4E-B1A7-19F3884D695A}">
      <dgm:prSet/>
      <dgm:spPr/>
      <dgm:t>
        <a:bodyPr/>
        <a:lstStyle/>
        <a:p>
          <a:endParaRPr lang="fr-FR"/>
        </a:p>
      </dgm:t>
    </dgm:pt>
    <dgm:pt modelId="{7F43E56A-3038-4B42-A81B-A84D3C65AE53}" type="sibTrans" cxnId="{6068E3B5-9073-4C4E-B1A7-19F3884D695A}">
      <dgm:prSet/>
      <dgm:spPr/>
      <dgm:t>
        <a:bodyPr/>
        <a:lstStyle/>
        <a:p>
          <a:endParaRPr lang="fr-FR"/>
        </a:p>
      </dgm:t>
    </dgm:pt>
    <dgm:pt modelId="{F82537AD-426F-4424-A1AD-6DD6B94D8E03}">
      <dgm:prSet phldrT="[Texte]"/>
      <dgm:spPr>
        <a:solidFill>
          <a:schemeClr val="bg1">
            <a:lumMod val="85000"/>
            <a:alpha val="20000"/>
          </a:schemeClr>
        </a:solidFill>
        <a:ln w="6350">
          <a:solidFill>
            <a:schemeClr val="tx2">
              <a:lumMod val="60000"/>
              <a:lumOff val="40000"/>
            </a:schemeClr>
          </a:solidFill>
        </a:ln>
      </dgm:spPr>
      <dgm:t>
        <a:bodyPr/>
        <a:lstStyle/>
        <a:p>
          <a:r>
            <a:rPr lang="en"/>
            <a:t>Data Integration (ETL)</a:t>
          </a:r>
        </a:p>
      </dgm:t>
    </dgm:pt>
    <dgm:pt modelId="{27F29A98-2A26-493B-A76B-7FD259822C36}" type="parTrans" cxnId="{B97BB062-21F8-4860-88F8-35E546499459}">
      <dgm:prSet/>
      <dgm:spPr/>
      <dgm:t>
        <a:bodyPr/>
        <a:lstStyle/>
        <a:p>
          <a:endParaRPr lang="fr-FR"/>
        </a:p>
      </dgm:t>
    </dgm:pt>
    <dgm:pt modelId="{B78A3F97-3355-4AAA-B95B-F2880DE26E0A}" type="sibTrans" cxnId="{B97BB062-21F8-4860-88F8-35E546499459}">
      <dgm:prSet/>
      <dgm:spPr/>
      <dgm:t>
        <a:bodyPr/>
        <a:lstStyle/>
        <a:p>
          <a:endParaRPr lang="fr-FR"/>
        </a:p>
      </dgm:t>
    </dgm:pt>
    <dgm:pt modelId="{1E8C033B-F7FB-4569-B1A2-A24E47459627}">
      <dgm:prSet phldrT="[Texte]"/>
      <dgm:spPr>
        <a:solidFill>
          <a:schemeClr val="bg1">
            <a:lumMod val="85000"/>
            <a:alpha val="20000"/>
          </a:schemeClr>
        </a:solidFill>
        <a:ln w="6350">
          <a:solidFill>
            <a:schemeClr val="tx2">
              <a:lumMod val="60000"/>
              <a:lumOff val="40000"/>
            </a:schemeClr>
          </a:solidFill>
        </a:ln>
      </dgm:spPr>
      <dgm:t>
        <a:bodyPr/>
        <a:lstStyle/>
        <a:p>
          <a:r>
            <a:rPr lang="en"/>
            <a:t>Reporting and analysis</a:t>
          </a:r>
        </a:p>
      </dgm:t>
    </dgm:pt>
    <dgm:pt modelId="{A7A415BF-1387-4DE8-A1FD-EF0ADF9E43D9}" type="parTrans" cxnId="{A557EC16-3FF3-4FB2-AFD1-9E6D9C6F321E}">
      <dgm:prSet/>
      <dgm:spPr/>
      <dgm:t>
        <a:bodyPr/>
        <a:lstStyle/>
        <a:p>
          <a:endParaRPr lang="fr-FR"/>
        </a:p>
      </dgm:t>
    </dgm:pt>
    <dgm:pt modelId="{D672752C-58B4-400F-B031-9775BFC5F615}" type="sibTrans" cxnId="{A557EC16-3FF3-4FB2-AFD1-9E6D9C6F321E}">
      <dgm:prSet/>
      <dgm:spPr/>
      <dgm:t>
        <a:bodyPr/>
        <a:lstStyle/>
        <a:p>
          <a:endParaRPr lang="fr-FR"/>
        </a:p>
      </dgm:t>
    </dgm:pt>
    <dgm:pt modelId="{55F62D48-16DA-4FDF-ABFA-FA81FDEDC13E}">
      <dgm:prSet phldrT="[Texte]"/>
      <dgm:spPr>
        <a:solidFill>
          <a:schemeClr val="bg1">
            <a:lumMod val="85000"/>
            <a:alpha val="20000"/>
          </a:schemeClr>
        </a:solidFill>
        <a:ln w="6350">
          <a:solidFill>
            <a:schemeClr val="tx2">
              <a:lumMod val="60000"/>
              <a:lumOff val="40000"/>
            </a:schemeClr>
          </a:solidFill>
        </a:ln>
      </dgm:spPr>
      <dgm:t>
        <a:bodyPr/>
        <a:lstStyle/>
        <a:p>
          <a:r>
            <a:rPr lang="en"/>
            <a:t>Servers</a:t>
          </a:r>
        </a:p>
      </dgm:t>
    </dgm:pt>
    <dgm:pt modelId="{043449D8-7899-419B-9E90-684970160CF4}" type="parTrans" cxnId="{B67CC446-0B67-406F-A817-110DB27A0E07}">
      <dgm:prSet/>
      <dgm:spPr/>
      <dgm:t>
        <a:bodyPr/>
        <a:lstStyle/>
        <a:p>
          <a:endParaRPr lang="fr-FR"/>
        </a:p>
      </dgm:t>
    </dgm:pt>
    <dgm:pt modelId="{15515A5B-5A57-41C4-B5B5-502A433581EC}" type="sibTrans" cxnId="{B67CC446-0B67-406F-A817-110DB27A0E07}">
      <dgm:prSet/>
      <dgm:spPr/>
      <dgm:t>
        <a:bodyPr/>
        <a:lstStyle/>
        <a:p>
          <a:endParaRPr lang="fr-FR"/>
        </a:p>
      </dgm:t>
    </dgm:pt>
    <dgm:pt modelId="{B2F5110D-358A-4C27-BCC7-EE0D62207B34}">
      <dgm:prSet phldrT="[Texte]"/>
      <dgm:spPr>
        <a:solidFill>
          <a:schemeClr val="bg1">
            <a:lumMod val="85000"/>
            <a:alpha val="20000"/>
          </a:schemeClr>
        </a:solidFill>
        <a:ln w="6350">
          <a:solidFill>
            <a:schemeClr val="tx2">
              <a:lumMod val="60000"/>
              <a:lumOff val="40000"/>
            </a:schemeClr>
          </a:solidFill>
        </a:ln>
      </dgm:spPr>
      <dgm:t>
        <a:bodyPr/>
        <a:lstStyle/>
        <a:p>
          <a:r>
            <a:rPr lang="en"/>
            <a:t>Data Warehouse</a:t>
          </a:r>
        </a:p>
      </dgm:t>
    </dgm:pt>
    <dgm:pt modelId="{DD2239DB-4E72-42A0-BEE6-1306D0360DCA}" type="parTrans" cxnId="{E4F864DA-4C75-430C-BE2B-55755824D3CE}">
      <dgm:prSet/>
      <dgm:spPr/>
      <dgm:t>
        <a:bodyPr/>
        <a:lstStyle/>
        <a:p>
          <a:endParaRPr lang="fr-FR"/>
        </a:p>
      </dgm:t>
    </dgm:pt>
    <dgm:pt modelId="{F2B80033-8590-434F-AE3A-FD4FAA8B69C4}" type="sibTrans" cxnId="{E4F864DA-4C75-430C-BE2B-55755824D3CE}">
      <dgm:prSet/>
      <dgm:spPr/>
      <dgm:t>
        <a:bodyPr/>
        <a:lstStyle/>
        <a:p>
          <a:endParaRPr lang="fr-FR"/>
        </a:p>
      </dgm:t>
    </dgm:pt>
    <dgm:pt modelId="{BC8F577C-5728-4FA5-811B-675B7BB68778}" type="pres">
      <dgm:prSet presAssocID="{11077844-7819-44B8-A2E7-F718695687E2}" presName="composite" presStyleCnt="0">
        <dgm:presLayoutVars>
          <dgm:chMax val="1"/>
          <dgm:dir/>
          <dgm:resizeHandles val="exact"/>
        </dgm:presLayoutVars>
      </dgm:prSet>
      <dgm:spPr/>
    </dgm:pt>
    <dgm:pt modelId="{665A14AA-653C-4F1E-91A6-DE6E116778DD}" type="pres">
      <dgm:prSet presAssocID="{11077844-7819-44B8-A2E7-F718695687E2}" presName="radial" presStyleCnt="0">
        <dgm:presLayoutVars>
          <dgm:animLvl val="ctr"/>
        </dgm:presLayoutVars>
      </dgm:prSet>
      <dgm:spPr/>
    </dgm:pt>
    <dgm:pt modelId="{3EA61E9C-4B81-496A-8D1C-AB3891C4AB53}" type="pres">
      <dgm:prSet presAssocID="{B14F8078-7C9A-45C2-8727-7C3EFADF6162}" presName="centerShape" presStyleLbl="vennNode1" presStyleIdx="0" presStyleCnt="6"/>
      <dgm:spPr/>
    </dgm:pt>
    <dgm:pt modelId="{2C0AD893-CFF7-422E-A55B-EB3D41336175}" type="pres">
      <dgm:prSet presAssocID="{55F62D48-16DA-4FDF-ABFA-FA81FDEDC13E}" presName="node" presStyleLbl="vennNode1" presStyleIdx="1" presStyleCnt="6">
        <dgm:presLayoutVars>
          <dgm:bulletEnabled val="1"/>
        </dgm:presLayoutVars>
      </dgm:prSet>
      <dgm:spPr/>
    </dgm:pt>
    <dgm:pt modelId="{2C46FB92-3CFC-4F42-881F-F5B768ABABC3}" type="pres">
      <dgm:prSet presAssocID="{837B7D98-3BDE-43D4-A56A-4088D6652BEC}" presName="node" presStyleLbl="vennNode1" presStyleIdx="2" presStyleCnt="6">
        <dgm:presLayoutVars>
          <dgm:bulletEnabled val="1"/>
        </dgm:presLayoutVars>
      </dgm:prSet>
      <dgm:spPr/>
    </dgm:pt>
    <dgm:pt modelId="{7FE6CAFB-A0D7-45B4-812E-E2A5495EB308}" type="pres">
      <dgm:prSet presAssocID="{B2F5110D-358A-4C27-BCC7-EE0D62207B34}" presName="node" presStyleLbl="vennNode1" presStyleIdx="3" presStyleCnt="6">
        <dgm:presLayoutVars>
          <dgm:bulletEnabled val="1"/>
        </dgm:presLayoutVars>
      </dgm:prSet>
      <dgm:spPr/>
    </dgm:pt>
    <dgm:pt modelId="{07888C81-04C1-4D87-930F-3F9AD5E2A6CF}" type="pres">
      <dgm:prSet presAssocID="{F82537AD-426F-4424-A1AD-6DD6B94D8E03}" presName="node" presStyleLbl="vennNode1" presStyleIdx="4" presStyleCnt="6">
        <dgm:presLayoutVars>
          <dgm:bulletEnabled val="1"/>
        </dgm:presLayoutVars>
      </dgm:prSet>
      <dgm:spPr/>
    </dgm:pt>
    <dgm:pt modelId="{5DE7CB7E-0696-4058-809A-CFF2E5CD56CB}" type="pres">
      <dgm:prSet presAssocID="{1E8C033B-F7FB-4569-B1A2-A24E47459627}" presName="node" presStyleLbl="vennNode1" presStyleIdx="5" presStyleCnt="6">
        <dgm:presLayoutVars>
          <dgm:bulletEnabled val="1"/>
        </dgm:presLayoutVars>
      </dgm:prSet>
      <dgm:spPr/>
    </dgm:pt>
  </dgm:ptLst>
  <dgm:cxnLst>
    <dgm:cxn modelId="{7AD4AD16-D578-494B-B20F-46F7542B579E}" type="presOf" srcId="{55F62D48-16DA-4FDF-ABFA-FA81FDEDC13E}" destId="{2C0AD893-CFF7-422E-A55B-EB3D41336175}" srcOrd="0" destOrd="0" presId="urn:microsoft.com/office/officeart/2005/8/layout/radial3"/>
    <dgm:cxn modelId="{A557EC16-3FF3-4FB2-AFD1-9E6D9C6F321E}" srcId="{B14F8078-7C9A-45C2-8727-7C3EFADF6162}" destId="{1E8C033B-F7FB-4569-B1A2-A24E47459627}" srcOrd="4" destOrd="0" parTransId="{A7A415BF-1387-4DE8-A1FD-EF0ADF9E43D9}" sibTransId="{D672752C-58B4-400F-B031-9775BFC5F615}"/>
    <dgm:cxn modelId="{08422523-0046-4558-880E-5FC692E589E6}" srcId="{11077844-7819-44B8-A2E7-F718695687E2}" destId="{B14F8078-7C9A-45C2-8727-7C3EFADF6162}" srcOrd="0" destOrd="0" parTransId="{9109B2A4-99C4-40D2-A783-86901607814D}" sibTransId="{2101F3E7-B183-4B06-8817-A5B3E8690E66}"/>
    <dgm:cxn modelId="{B97BB062-21F8-4860-88F8-35E546499459}" srcId="{B14F8078-7C9A-45C2-8727-7C3EFADF6162}" destId="{F82537AD-426F-4424-A1AD-6DD6B94D8E03}" srcOrd="3" destOrd="0" parTransId="{27F29A98-2A26-493B-A76B-7FD259822C36}" sibTransId="{B78A3F97-3355-4AAA-B95B-F2880DE26E0A}"/>
    <dgm:cxn modelId="{80FC4F43-2EF2-4F41-849C-D1A499B1680C}" type="presOf" srcId="{837B7D98-3BDE-43D4-A56A-4088D6652BEC}" destId="{2C46FB92-3CFC-4F42-881F-F5B768ABABC3}" srcOrd="0" destOrd="0" presId="urn:microsoft.com/office/officeart/2005/8/layout/radial3"/>
    <dgm:cxn modelId="{8BAFA966-B147-4D6F-9589-7B70E9E47DCB}" type="presOf" srcId="{B2F5110D-358A-4C27-BCC7-EE0D62207B34}" destId="{7FE6CAFB-A0D7-45B4-812E-E2A5495EB308}" srcOrd="0" destOrd="0" presId="urn:microsoft.com/office/officeart/2005/8/layout/radial3"/>
    <dgm:cxn modelId="{B67CC446-0B67-406F-A817-110DB27A0E07}" srcId="{B14F8078-7C9A-45C2-8727-7C3EFADF6162}" destId="{55F62D48-16DA-4FDF-ABFA-FA81FDEDC13E}" srcOrd="0" destOrd="0" parTransId="{043449D8-7899-419B-9E90-684970160CF4}" sibTransId="{15515A5B-5A57-41C4-B5B5-502A433581EC}"/>
    <dgm:cxn modelId="{D6917C72-C8E0-4CEC-99E0-3018BB616852}" type="presOf" srcId="{B14F8078-7C9A-45C2-8727-7C3EFADF6162}" destId="{3EA61E9C-4B81-496A-8D1C-AB3891C4AB53}" srcOrd="0" destOrd="0" presId="urn:microsoft.com/office/officeart/2005/8/layout/radial3"/>
    <dgm:cxn modelId="{9A127973-528F-4ECF-A19E-B1757BBE719F}" type="presOf" srcId="{11077844-7819-44B8-A2E7-F718695687E2}" destId="{BC8F577C-5728-4FA5-811B-675B7BB68778}" srcOrd="0" destOrd="0" presId="urn:microsoft.com/office/officeart/2005/8/layout/radial3"/>
    <dgm:cxn modelId="{6DB8CE8D-0435-470D-8774-6BFD97D1B4CE}" type="presOf" srcId="{1E8C033B-F7FB-4569-B1A2-A24E47459627}" destId="{5DE7CB7E-0696-4058-809A-CFF2E5CD56CB}" srcOrd="0" destOrd="0" presId="urn:microsoft.com/office/officeart/2005/8/layout/radial3"/>
    <dgm:cxn modelId="{6068E3B5-9073-4C4E-B1A7-19F3884D695A}" srcId="{B14F8078-7C9A-45C2-8727-7C3EFADF6162}" destId="{837B7D98-3BDE-43D4-A56A-4088D6652BEC}" srcOrd="1" destOrd="0" parTransId="{7A5A00E3-2734-40C9-817D-76A29BC4305A}" sibTransId="{7F43E56A-3038-4B42-A81B-A84D3C65AE53}"/>
    <dgm:cxn modelId="{E4F864DA-4C75-430C-BE2B-55755824D3CE}" srcId="{B14F8078-7C9A-45C2-8727-7C3EFADF6162}" destId="{B2F5110D-358A-4C27-BCC7-EE0D62207B34}" srcOrd="2" destOrd="0" parTransId="{DD2239DB-4E72-42A0-BEE6-1306D0360DCA}" sibTransId="{F2B80033-8590-434F-AE3A-FD4FAA8B69C4}"/>
    <dgm:cxn modelId="{4667EEF9-103A-4393-9290-3069B4607D64}" type="presOf" srcId="{F82537AD-426F-4424-A1AD-6DD6B94D8E03}" destId="{07888C81-04C1-4D87-930F-3F9AD5E2A6CF}" srcOrd="0" destOrd="0" presId="urn:microsoft.com/office/officeart/2005/8/layout/radial3"/>
    <dgm:cxn modelId="{6C9EC046-4138-4ED6-98B6-902F2453244C}" type="presParOf" srcId="{BC8F577C-5728-4FA5-811B-675B7BB68778}" destId="{665A14AA-653C-4F1E-91A6-DE6E116778DD}" srcOrd="0" destOrd="0" presId="urn:microsoft.com/office/officeart/2005/8/layout/radial3"/>
    <dgm:cxn modelId="{981F5913-417A-48F9-8B8B-DEF3ED0122C2}" type="presParOf" srcId="{665A14AA-653C-4F1E-91A6-DE6E116778DD}" destId="{3EA61E9C-4B81-496A-8D1C-AB3891C4AB53}" srcOrd="0" destOrd="0" presId="urn:microsoft.com/office/officeart/2005/8/layout/radial3"/>
    <dgm:cxn modelId="{8A7148ED-4958-458A-AC89-6EC71C8FE2D5}" type="presParOf" srcId="{665A14AA-653C-4F1E-91A6-DE6E116778DD}" destId="{2C0AD893-CFF7-422E-A55B-EB3D41336175}" srcOrd="1" destOrd="0" presId="urn:microsoft.com/office/officeart/2005/8/layout/radial3"/>
    <dgm:cxn modelId="{89EF6F90-5856-4D60-95F2-2634912D5B1D}" type="presParOf" srcId="{665A14AA-653C-4F1E-91A6-DE6E116778DD}" destId="{2C46FB92-3CFC-4F42-881F-F5B768ABABC3}" srcOrd="2" destOrd="0" presId="urn:microsoft.com/office/officeart/2005/8/layout/radial3"/>
    <dgm:cxn modelId="{B4645842-6405-4072-A126-7134693C0872}" type="presParOf" srcId="{665A14AA-653C-4F1E-91A6-DE6E116778DD}" destId="{7FE6CAFB-A0D7-45B4-812E-E2A5495EB308}" srcOrd="3" destOrd="0" presId="urn:microsoft.com/office/officeart/2005/8/layout/radial3"/>
    <dgm:cxn modelId="{B92D5875-766D-4961-8C42-D4EE6C43EB68}" type="presParOf" srcId="{665A14AA-653C-4F1E-91A6-DE6E116778DD}" destId="{07888C81-04C1-4D87-930F-3F9AD5E2A6CF}" srcOrd="4" destOrd="0" presId="urn:microsoft.com/office/officeart/2005/8/layout/radial3"/>
    <dgm:cxn modelId="{390F6586-F857-4D11-9E2E-D702DFAE6F70}" type="presParOf" srcId="{665A14AA-653C-4F1E-91A6-DE6E116778DD}" destId="{5DE7CB7E-0696-4058-809A-CFF2E5CD56CB}"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en" sz="2000" b="1"/>
            <a:t>Identify IS sources</a:t>
          </a:r>
        </a:p>
        <a:p>
          <a:r>
            <a:rPr lang="en" sz="2000"/>
            <a:t>to map</a:t>
          </a:r>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rgbClr val="FFC000"/>
        </a:solidFill>
      </dgm:spPr>
      <dgm:t>
        <a:bodyPr/>
        <a:lstStyle/>
        <a:p>
          <a:endParaRPr lang="fr-FR"/>
        </a:p>
      </dgm:t>
    </dgm:pt>
    <dgm:pt modelId="{515ED9CA-A81B-41CF-A958-6E4D742B5781}">
      <dgm:prSet phldrT="[Texte]" custT="1"/>
      <dgm:spPr>
        <a:solidFill>
          <a:schemeClr val="tx2">
            <a:lumMod val="60000"/>
            <a:lumOff val="40000"/>
          </a:schemeClr>
        </a:solidFill>
      </dgm:spPr>
      <dgm:t>
        <a:bodyPr/>
        <a:lstStyle/>
        <a:p>
          <a:r>
            <a:rPr lang="en" sz="2000" b="1"/>
            <a:t>Map</a:t>
          </a:r>
        </a:p>
        <a:p>
          <a:r>
            <a:rPr lang="en" sz="2000" b="1"/>
            <a:t> </a:t>
          </a:r>
          <a:r>
            <a:rPr lang="en" sz="2000"/>
            <a:t>automatically</a:t>
          </a:r>
        </a:p>
      </dgm:t>
    </dgm:pt>
    <dgm:pt modelId="{296A949D-0878-4FB6-A782-276FC4FD6DA9}" type="parTrans" cxnId="{484A368C-4E55-464F-9F92-A64AF2E5039F}">
      <dgm:prSet/>
      <dgm:spPr/>
      <dgm:t>
        <a:bodyPr/>
        <a:lstStyle/>
        <a:p>
          <a:endParaRPr lang="fr-FR"/>
        </a:p>
      </dgm:t>
    </dgm:pt>
    <dgm:pt modelId="{215B61D0-D4E2-4A11-80A0-52B14A22BF5D}" type="sibTrans" cxnId="{484A368C-4E55-464F-9F92-A64AF2E5039F}">
      <dgm:prSet/>
      <dgm:spPr>
        <a:solidFill>
          <a:srgbClr val="FFC000"/>
        </a:solidFill>
      </dgm:spPr>
      <dgm:t>
        <a:bodyPr/>
        <a:lstStyle/>
        <a:p>
          <a:endParaRPr lang="fr-FR"/>
        </a:p>
      </dgm:t>
    </dgm:pt>
    <dgm:pt modelId="{15186353-A62E-498F-BC06-3D39C32FE741}">
      <dgm:prSet phldrT="[Texte]" custT="1"/>
      <dgm:spPr>
        <a:solidFill>
          <a:schemeClr val="tx2">
            <a:lumMod val="60000"/>
            <a:lumOff val="40000"/>
          </a:schemeClr>
        </a:solidFill>
      </dgm:spPr>
      <dgm:t>
        <a:bodyPr/>
        <a:lstStyle/>
        <a:p>
          <a:r>
            <a:rPr lang="en" sz="2000" b="1"/>
            <a:t>To plan</a:t>
          </a:r>
          <a:r>
            <a:rPr lang="en" sz="2000"/>
            <a:t> </a:t>
          </a:r>
        </a:p>
        <a:p>
          <a:r>
            <a:rPr lang="en" sz="2000"/>
            <a:t>the loads</a:t>
          </a:r>
        </a:p>
      </dgm:t>
    </dgm:pt>
    <dgm:pt modelId="{5C5C46A4-1560-4887-966F-37C778989FBA}" type="parTrans" cxnId="{C0E6C5E7-C482-495B-9F59-4C2BAC12E550}">
      <dgm:prSet/>
      <dgm:spPr/>
      <dgm:t>
        <a:bodyPr/>
        <a:lstStyle/>
        <a:p>
          <a:endParaRPr lang="fr-FR"/>
        </a:p>
      </dgm:t>
    </dgm:pt>
    <dgm:pt modelId="{3A16E431-F734-4C52-A24D-7228A7FA961B}" type="sibTrans" cxnId="{C0E6C5E7-C482-495B-9F59-4C2BAC12E550}">
      <dgm:prSet/>
      <dgm:spPr>
        <a:solidFill>
          <a:srgbClr val="FFC000"/>
        </a:solidFill>
      </dgm:spPr>
      <dgm:t>
        <a:bodyPr/>
        <a:lstStyle/>
        <a:p>
          <a:endParaRPr lang="fr-FR"/>
        </a:p>
      </dgm:t>
    </dgm:pt>
    <dgm:pt modelId="{C4670329-3E27-4C31-A6DC-2C0915987DF2}">
      <dgm:prSet phldrT="[Texte]" custT="1"/>
      <dgm:spPr>
        <a:solidFill>
          <a:schemeClr val="tx2">
            <a:lumMod val="60000"/>
            <a:lumOff val="40000"/>
          </a:schemeClr>
        </a:solidFill>
      </dgm:spPr>
      <dgm:t>
        <a:bodyPr/>
        <a:lstStyle/>
        <a:p>
          <a:r>
            <a:rPr lang="en" sz="2000" b="1"/>
            <a:t>View associations</a:t>
          </a:r>
        </a:p>
        <a:p>
          <a:r>
            <a:rPr lang="en" sz="2000"/>
            <a:t>components</a:t>
          </a:r>
        </a:p>
        <a:p>
          <a:r>
            <a:rPr lang="en" sz="2000"/>
            <a:t>of the IS</a:t>
          </a:r>
        </a:p>
      </dgm:t>
    </dgm:pt>
    <dgm:pt modelId="{F6305FF2-0631-4B5F-9A88-E5FF5ED7FEF0}" type="parTrans" cxnId="{0285B617-50C3-4103-969F-6B960963ECD5}">
      <dgm:prSet/>
      <dgm:spPr/>
      <dgm:t>
        <a:bodyPr/>
        <a:lstStyle/>
        <a:p>
          <a:endParaRPr lang="fr-FR"/>
        </a:p>
      </dgm:t>
    </dgm:pt>
    <dgm:pt modelId="{4D340B18-0D2C-412C-927C-38967846292C}" type="sibTrans" cxnId="{0285B617-50C3-4103-969F-6B960963ECD5}">
      <dgm:prSet/>
      <dgm:spPr>
        <a:solidFill>
          <a:schemeClr val="tx2">
            <a:lumMod val="60000"/>
            <a:lumOff val="40000"/>
          </a:schemeClr>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8B97A7AD-E4AA-419B-93E4-2C9A7A58CC59}" type="pres">
      <dgm:prSet presAssocID="{F2E5F90A-DABB-4C83-A250-C8FF8F345D2B}" presName="composite1" presStyleCnt="0"/>
      <dgm:spPr/>
    </dgm:pt>
    <dgm:pt modelId="{324D676B-3551-4657-9D9F-3A251AC8B682}" type="pres">
      <dgm:prSet presAssocID="{F2E5F90A-DABB-4C83-A250-C8FF8F345D2B}" presName="dummyNode1" presStyleLbl="node1" presStyleIdx="0" presStyleCnt="4"/>
      <dgm:spPr/>
    </dgm:pt>
    <dgm:pt modelId="{C17F1CA2-C71B-487E-832B-945D885DC841}" type="pres">
      <dgm:prSet presAssocID="{F2E5F90A-DABB-4C83-A250-C8FF8F345D2B}" presName="childNode1" presStyleLbl="bgAcc1" presStyleIdx="0" presStyleCnt="4">
        <dgm:presLayoutVars>
          <dgm:bulletEnabled val="1"/>
        </dgm:presLayoutVars>
      </dgm:prSet>
      <dgm:spPr/>
    </dgm:pt>
    <dgm:pt modelId="{85CAA4D8-6E3E-4C1A-8C1C-9F4956CBBC0B}" type="pres">
      <dgm:prSet presAssocID="{F2E5F90A-DABB-4C83-A250-C8FF8F345D2B}" presName="childNode1tx" presStyleLbl="bgAcc1" presStyleIdx="0" presStyleCnt="4">
        <dgm:presLayoutVars>
          <dgm:bulletEnabled val="1"/>
        </dgm:presLayoutVars>
      </dgm:prSet>
      <dgm:spPr/>
    </dgm:pt>
    <dgm:pt modelId="{95F28027-D2DB-40AB-8FB3-ADBB596CC7C8}" type="pres">
      <dgm:prSet presAssocID="{F2E5F90A-DABB-4C83-A250-C8FF8F345D2B}" presName="parentNode1" presStyleLbl="node1" presStyleIdx="0" presStyleCnt="4" custScaleX="119901" custScaleY="259476">
        <dgm:presLayoutVars>
          <dgm:chMax val="1"/>
          <dgm:bulletEnabled val="1"/>
        </dgm:presLayoutVars>
      </dgm:prSet>
      <dgm:spPr/>
    </dgm:pt>
    <dgm:pt modelId="{4E301B4D-0294-4948-A8FB-7CC6574B7BB5}" type="pres">
      <dgm:prSet presAssocID="{F2E5F90A-DABB-4C83-A250-C8FF8F345D2B}" presName="connSite1" presStyleCnt="0"/>
      <dgm:spPr/>
    </dgm:pt>
    <dgm:pt modelId="{B0A12F9F-B391-400A-8B3E-0D78297B3BA2}" type="pres">
      <dgm:prSet presAssocID="{C99607BA-BAA8-45B9-9E75-ADB7D57271A3}" presName="Name9" presStyleLbl="sibTrans2D1" presStyleIdx="0" presStyleCnt="3"/>
      <dgm:spPr/>
    </dgm:pt>
    <dgm:pt modelId="{CE52CAD5-4D9E-42EE-B295-39D92400B4A4}" type="pres">
      <dgm:prSet presAssocID="{15186353-A62E-498F-BC06-3D39C32FE741}" presName="composite2" presStyleCnt="0"/>
      <dgm:spPr/>
    </dgm:pt>
    <dgm:pt modelId="{B7BDA6F1-B32A-4A07-98EA-756DA7E5FBF2}" type="pres">
      <dgm:prSet presAssocID="{15186353-A62E-498F-BC06-3D39C32FE741}" presName="dummyNode2" presStyleLbl="node1" presStyleIdx="0" presStyleCnt="4"/>
      <dgm:spPr/>
    </dgm:pt>
    <dgm:pt modelId="{97ABBD6C-0780-47FA-A760-2A9BEB984882}" type="pres">
      <dgm:prSet presAssocID="{15186353-A62E-498F-BC06-3D39C32FE741}" presName="childNode2" presStyleLbl="bgAcc1" presStyleIdx="1" presStyleCnt="4">
        <dgm:presLayoutVars>
          <dgm:bulletEnabled val="1"/>
        </dgm:presLayoutVars>
      </dgm:prSet>
      <dgm:spPr/>
    </dgm:pt>
    <dgm:pt modelId="{154C9972-5385-4C2A-801C-97EA5ACB57DB}" type="pres">
      <dgm:prSet presAssocID="{15186353-A62E-498F-BC06-3D39C32FE741}" presName="childNode2tx" presStyleLbl="bgAcc1" presStyleIdx="1" presStyleCnt="4">
        <dgm:presLayoutVars>
          <dgm:bulletEnabled val="1"/>
        </dgm:presLayoutVars>
      </dgm:prSet>
      <dgm:spPr/>
    </dgm:pt>
    <dgm:pt modelId="{8FB7EC8D-8667-40C8-BA30-F7B8DFF29CA4}" type="pres">
      <dgm:prSet presAssocID="{15186353-A62E-498F-BC06-3D39C32FE741}" presName="parentNode2" presStyleLbl="node1" presStyleIdx="1" presStyleCnt="4" custScaleX="119901" custScaleY="259476">
        <dgm:presLayoutVars>
          <dgm:chMax val="0"/>
          <dgm:bulletEnabled val="1"/>
        </dgm:presLayoutVars>
      </dgm:prSet>
      <dgm:spPr/>
    </dgm:pt>
    <dgm:pt modelId="{89A05C2E-2458-4DDE-878A-1443E09EBD83}" type="pres">
      <dgm:prSet presAssocID="{15186353-A62E-498F-BC06-3D39C32FE741}" presName="connSite2" presStyleCnt="0"/>
      <dgm:spPr/>
    </dgm:pt>
    <dgm:pt modelId="{F4A85B8E-2472-4EEE-BE43-50DA288AE8E9}" type="pres">
      <dgm:prSet presAssocID="{3A16E431-F734-4C52-A24D-7228A7FA961B}" presName="Name18" presStyleLbl="sibTrans2D1" presStyleIdx="1" presStyleCnt="3"/>
      <dgm:spPr/>
    </dgm:pt>
    <dgm:pt modelId="{404739E4-1F99-41A4-8351-F209BB50F15C}" type="pres">
      <dgm:prSet presAssocID="{515ED9CA-A81B-41CF-A958-6E4D742B5781}" presName="composite1" presStyleCnt="0"/>
      <dgm:spPr/>
    </dgm:pt>
    <dgm:pt modelId="{C55D5AB5-E61F-429F-8FE5-FED178EDE258}" type="pres">
      <dgm:prSet presAssocID="{515ED9CA-A81B-41CF-A958-6E4D742B5781}" presName="dummyNode1" presStyleLbl="node1" presStyleIdx="1" presStyleCnt="4"/>
      <dgm:spPr/>
    </dgm:pt>
    <dgm:pt modelId="{B4BB4382-00F1-4C75-BA1C-F96EF5A578BB}" type="pres">
      <dgm:prSet presAssocID="{515ED9CA-A81B-41CF-A958-6E4D742B5781}" presName="childNode1" presStyleLbl="bgAcc1" presStyleIdx="2" presStyleCnt="4">
        <dgm:presLayoutVars>
          <dgm:bulletEnabled val="1"/>
        </dgm:presLayoutVars>
      </dgm:prSet>
      <dgm:spPr/>
    </dgm:pt>
    <dgm:pt modelId="{FF171839-9623-4ECC-B23A-3DC849DF9A41}" type="pres">
      <dgm:prSet presAssocID="{515ED9CA-A81B-41CF-A958-6E4D742B5781}" presName="childNode1tx" presStyleLbl="bgAcc1" presStyleIdx="2" presStyleCnt="4">
        <dgm:presLayoutVars>
          <dgm:bulletEnabled val="1"/>
        </dgm:presLayoutVars>
      </dgm:prSet>
      <dgm:spPr/>
    </dgm:pt>
    <dgm:pt modelId="{1F2874AE-8743-484E-846A-618ED8184AD4}" type="pres">
      <dgm:prSet presAssocID="{515ED9CA-A81B-41CF-A958-6E4D742B5781}" presName="parentNode1" presStyleLbl="node1" presStyleIdx="2" presStyleCnt="4" custScaleX="119901" custScaleY="259476">
        <dgm:presLayoutVars>
          <dgm:chMax val="1"/>
          <dgm:bulletEnabled val="1"/>
        </dgm:presLayoutVars>
      </dgm:prSet>
      <dgm:spPr/>
    </dgm:pt>
    <dgm:pt modelId="{4C0802D2-734F-490B-8C2F-941E9C76611A}" type="pres">
      <dgm:prSet presAssocID="{515ED9CA-A81B-41CF-A958-6E4D742B5781}" presName="connSite1" presStyleCnt="0"/>
      <dgm:spPr/>
    </dgm:pt>
    <dgm:pt modelId="{C2B7A753-6F4E-4ED2-81BA-53946C120EF8}" type="pres">
      <dgm:prSet presAssocID="{215B61D0-D4E2-4A11-80A0-52B14A22BF5D}" presName="Name9" presStyleLbl="sibTrans2D1" presStyleIdx="2" presStyleCnt="3"/>
      <dgm:spPr/>
    </dgm:pt>
    <dgm:pt modelId="{506B390F-5347-4B76-8B39-892CC4A7DAF5}" type="pres">
      <dgm:prSet presAssocID="{C4670329-3E27-4C31-A6DC-2C0915987DF2}" presName="composite2" presStyleCnt="0"/>
      <dgm:spPr/>
    </dgm:pt>
    <dgm:pt modelId="{20F800D4-8129-4A14-B690-88B6065EFD83}" type="pres">
      <dgm:prSet presAssocID="{C4670329-3E27-4C31-A6DC-2C0915987DF2}" presName="dummyNode2" presStyleLbl="node1" presStyleIdx="2" presStyleCnt="4"/>
      <dgm:spPr/>
    </dgm:pt>
    <dgm:pt modelId="{D7F6CBD9-9043-43FC-B810-A77965C9D67A}" type="pres">
      <dgm:prSet presAssocID="{C4670329-3E27-4C31-A6DC-2C0915987DF2}" presName="childNode2" presStyleLbl="bgAcc1" presStyleIdx="3" presStyleCnt="4">
        <dgm:presLayoutVars>
          <dgm:bulletEnabled val="1"/>
        </dgm:presLayoutVars>
      </dgm:prSet>
      <dgm:spPr/>
    </dgm:pt>
    <dgm:pt modelId="{058C5C64-08E9-40CA-95E3-1785099DF48C}" type="pres">
      <dgm:prSet presAssocID="{C4670329-3E27-4C31-A6DC-2C0915987DF2}" presName="childNode2tx" presStyleLbl="bgAcc1" presStyleIdx="3" presStyleCnt="4">
        <dgm:presLayoutVars>
          <dgm:bulletEnabled val="1"/>
        </dgm:presLayoutVars>
      </dgm:prSet>
      <dgm:spPr/>
    </dgm:pt>
    <dgm:pt modelId="{07E225E7-16F8-4BD2-A5FD-72CA8F88518A}" type="pres">
      <dgm:prSet presAssocID="{C4670329-3E27-4C31-A6DC-2C0915987DF2}" presName="parentNode2" presStyleLbl="node1" presStyleIdx="3" presStyleCnt="4" custScaleX="119901" custScaleY="259476">
        <dgm:presLayoutVars>
          <dgm:chMax val="0"/>
          <dgm:bulletEnabled val="1"/>
        </dgm:presLayoutVars>
      </dgm:prSet>
      <dgm:spPr/>
    </dgm:pt>
    <dgm:pt modelId="{FCA8669F-73E4-4776-B7BD-22C1358F0715}" type="pres">
      <dgm:prSet presAssocID="{C4670329-3E27-4C31-A6DC-2C0915987DF2}" presName="connSite2" presStyleCnt="0"/>
      <dgm:spPr/>
    </dgm:pt>
  </dgm:ptLst>
  <dgm:cxnLst>
    <dgm:cxn modelId="{47A84708-84E5-451E-8771-5EDB9A6F7D30}" type="presOf" srcId="{F2E5F90A-DABB-4C83-A250-C8FF8F345D2B}" destId="{95F28027-D2DB-40AB-8FB3-ADBB596CC7C8}" srcOrd="0" destOrd="0" presId="urn:microsoft.com/office/officeart/2005/8/layout/hProcess4"/>
    <dgm:cxn modelId="{B52E490A-A88B-4523-94DF-35E4F3BEA50C}" type="presOf" srcId="{515ED9CA-A81B-41CF-A958-6E4D742B5781}" destId="{1F2874AE-8743-484E-846A-618ED8184AD4}" srcOrd="0" destOrd="0" presId="urn:microsoft.com/office/officeart/2005/8/layout/hProcess4"/>
    <dgm:cxn modelId="{22541313-6AD4-4649-8BF7-B69DD4FE35BF}" type="presOf" srcId="{ECAFA5F6-6008-4C14-BCED-5CD394EEB137}" destId="{2B5875EA-2ABA-48DE-81B9-00F48B6A928D}" srcOrd="0" destOrd="0" presId="urn:microsoft.com/office/officeart/2005/8/layout/hProcess4"/>
    <dgm:cxn modelId="{0285B617-50C3-4103-969F-6B960963ECD5}" srcId="{ECAFA5F6-6008-4C14-BCED-5CD394EEB137}" destId="{C4670329-3E27-4C31-A6DC-2C0915987DF2}" srcOrd="3" destOrd="0" parTransId="{F6305FF2-0631-4B5F-9A88-E5FF5ED7FEF0}" sibTransId="{4D340B18-0D2C-412C-927C-38967846292C}"/>
    <dgm:cxn modelId="{8545FF71-100D-4B71-BCD2-B14D010AB982}" type="presOf" srcId="{C99607BA-BAA8-45B9-9E75-ADB7D57271A3}" destId="{B0A12F9F-B391-400A-8B3E-0D78297B3BA2}" srcOrd="0" destOrd="0" presId="urn:microsoft.com/office/officeart/2005/8/layout/hProcess4"/>
    <dgm:cxn modelId="{484A368C-4E55-464F-9F92-A64AF2E5039F}" srcId="{ECAFA5F6-6008-4C14-BCED-5CD394EEB137}" destId="{515ED9CA-A81B-41CF-A958-6E4D742B5781}" srcOrd="2" destOrd="0" parTransId="{296A949D-0878-4FB6-A782-276FC4FD6DA9}" sibTransId="{215B61D0-D4E2-4A11-80A0-52B14A22BF5D}"/>
    <dgm:cxn modelId="{B9EBA98F-8D60-42E5-80EA-41A087057827}" srcId="{ECAFA5F6-6008-4C14-BCED-5CD394EEB137}" destId="{F2E5F90A-DABB-4C83-A250-C8FF8F345D2B}" srcOrd="0" destOrd="0" parTransId="{267AA1E6-E55D-466D-82C7-BB749A1A75B8}" sibTransId="{C99607BA-BAA8-45B9-9E75-ADB7D57271A3}"/>
    <dgm:cxn modelId="{BF53DB9C-2DEF-42E4-ABBB-9F841AD1899C}" type="presOf" srcId="{215B61D0-D4E2-4A11-80A0-52B14A22BF5D}" destId="{C2B7A753-6F4E-4ED2-81BA-53946C120EF8}" srcOrd="0" destOrd="0" presId="urn:microsoft.com/office/officeart/2005/8/layout/hProcess4"/>
    <dgm:cxn modelId="{C1D1A5AB-2663-4283-B629-2CD2A476613F}" type="presOf" srcId="{3A16E431-F734-4C52-A24D-7228A7FA961B}" destId="{F4A85B8E-2472-4EEE-BE43-50DA288AE8E9}" srcOrd="0" destOrd="0" presId="urn:microsoft.com/office/officeart/2005/8/layout/hProcess4"/>
    <dgm:cxn modelId="{36CB2FC5-0E89-4FB3-A0AF-336A4C117241}" type="presOf" srcId="{15186353-A62E-498F-BC06-3D39C32FE741}" destId="{8FB7EC8D-8667-40C8-BA30-F7B8DFF29CA4}" srcOrd="0" destOrd="0" presId="urn:microsoft.com/office/officeart/2005/8/layout/hProcess4"/>
    <dgm:cxn modelId="{C0E6C5E7-C482-495B-9F59-4C2BAC12E550}" srcId="{ECAFA5F6-6008-4C14-BCED-5CD394EEB137}" destId="{15186353-A62E-498F-BC06-3D39C32FE741}" srcOrd="1" destOrd="0" parTransId="{5C5C46A4-1560-4887-966F-37C778989FBA}" sibTransId="{3A16E431-F734-4C52-A24D-7228A7FA961B}"/>
    <dgm:cxn modelId="{327B15FE-9936-434F-9F3E-88F31F71F743}" type="presOf" srcId="{C4670329-3E27-4C31-A6DC-2C0915987DF2}" destId="{07E225E7-16F8-4BD2-A5FD-72CA8F88518A}" srcOrd="0" destOrd="0" presId="urn:microsoft.com/office/officeart/2005/8/layout/hProcess4"/>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04460D55-98E6-4A30-BC99-8FF41261C5B1}" type="presParOf" srcId="{9954C2F5-64C5-4C28-A8A6-706BC97A752E}" destId="{8B97A7AD-E4AA-419B-93E4-2C9A7A58CC59}" srcOrd="0" destOrd="0" presId="urn:microsoft.com/office/officeart/2005/8/layout/hProcess4"/>
    <dgm:cxn modelId="{BA0FE519-B37B-42BF-9834-0B765337E7AD}" type="presParOf" srcId="{8B97A7AD-E4AA-419B-93E4-2C9A7A58CC59}" destId="{324D676B-3551-4657-9D9F-3A251AC8B682}" srcOrd="0" destOrd="0" presId="urn:microsoft.com/office/officeart/2005/8/layout/hProcess4"/>
    <dgm:cxn modelId="{E190DCE3-80C4-4A8B-89D7-BE9D338C1A87}" type="presParOf" srcId="{8B97A7AD-E4AA-419B-93E4-2C9A7A58CC59}" destId="{C17F1CA2-C71B-487E-832B-945D885DC841}" srcOrd="1" destOrd="0" presId="urn:microsoft.com/office/officeart/2005/8/layout/hProcess4"/>
    <dgm:cxn modelId="{1AE2D2C6-06CB-40D9-811E-6E6ECE4A3014}" type="presParOf" srcId="{8B97A7AD-E4AA-419B-93E4-2C9A7A58CC59}" destId="{85CAA4D8-6E3E-4C1A-8C1C-9F4956CBBC0B}" srcOrd="2" destOrd="0" presId="urn:microsoft.com/office/officeart/2005/8/layout/hProcess4"/>
    <dgm:cxn modelId="{1FB3EE4E-E247-468C-838B-F9F8CCDAEDCE}" type="presParOf" srcId="{8B97A7AD-E4AA-419B-93E4-2C9A7A58CC59}" destId="{95F28027-D2DB-40AB-8FB3-ADBB596CC7C8}" srcOrd="3" destOrd="0" presId="urn:microsoft.com/office/officeart/2005/8/layout/hProcess4"/>
    <dgm:cxn modelId="{345589D9-C9EA-4964-B214-907E5D426109}" type="presParOf" srcId="{8B97A7AD-E4AA-419B-93E4-2C9A7A58CC59}" destId="{4E301B4D-0294-4948-A8FB-7CC6574B7BB5}" srcOrd="4" destOrd="0" presId="urn:microsoft.com/office/officeart/2005/8/layout/hProcess4"/>
    <dgm:cxn modelId="{455EC3CA-6048-4B8C-945B-8704D50680D7}" type="presParOf" srcId="{9954C2F5-64C5-4C28-A8A6-706BC97A752E}" destId="{B0A12F9F-B391-400A-8B3E-0D78297B3BA2}" srcOrd="1" destOrd="0" presId="urn:microsoft.com/office/officeart/2005/8/layout/hProcess4"/>
    <dgm:cxn modelId="{824AC550-5621-4BA2-A9C0-0DBBF13D1469}" type="presParOf" srcId="{9954C2F5-64C5-4C28-A8A6-706BC97A752E}" destId="{CE52CAD5-4D9E-42EE-B295-39D92400B4A4}" srcOrd="2" destOrd="0" presId="urn:microsoft.com/office/officeart/2005/8/layout/hProcess4"/>
    <dgm:cxn modelId="{45DF4222-8594-4116-92FD-5D6EC86C6766}" type="presParOf" srcId="{CE52CAD5-4D9E-42EE-B295-39D92400B4A4}" destId="{B7BDA6F1-B32A-4A07-98EA-756DA7E5FBF2}" srcOrd="0" destOrd="0" presId="urn:microsoft.com/office/officeart/2005/8/layout/hProcess4"/>
    <dgm:cxn modelId="{B8C9A38B-9076-4168-B16A-825F21AE8D1A}" type="presParOf" srcId="{CE52CAD5-4D9E-42EE-B295-39D92400B4A4}" destId="{97ABBD6C-0780-47FA-A760-2A9BEB984882}" srcOrd="1" destOrd="0" presId="urn:microsoft.com/office/officeart/2005/8/layout/hProcess4"/>
    <dgm:cxn modelId="{8CC95F07-B68E-4AFE-9112-9012C71A92A1}" type="presParOf" srcId="{CE52CAD5-4D9E-42EE-B295-39D92400B4A4}" destId="{154C9972-5385-4C2A-801C-97EA5ACB57DB}" srcOrd="2" destOrd="0" presId="urn:microsoft.com/office/officeart/2005/8/layout/hProcess4"/>
    <dgm:cxn modelId="{012BD8FB-8574-4889-9509-45B8D3CC68A3}" type="presParOf" srcId="{CE52CAD5-4D9E-42EE-B295-39D92400B4A4}" destId="{8FB7EC8D-8667-40C8-BA30-F7B8DFF29CA4}" srcOrd="3" destOrd="0" presId="urn:microsoft.com/office/officeart/2005/8/layout/hProcess4"/>
    <dgm:cxn modelId="{E2A2FA74-38FF-463C-8280-D5B8A8CBC764}" type="presParOf" srcId="{CE52CAD5-4D9E-42EE-B295-39D92400B4A4}" destId="{89A05C2E-2458-4DDE-878A-1443E09EBD83}" srcOrd="4" destOrd="0" presId="urn:microsoft.com/office/officeart/2005/8/layout/hProcess4"/>
    <dgm:cxn modelId="{8E6EFE48-1716-4594-AFE8-F9DF8EC94384}" type="presParOf" srcId="{9954C2F5-64C5-4C28-A8A6-706BC97A752E}" destId="{F4A85B8E-2472-4EEE-BE43-50DA288AE8E9}" srcOrd="3" destOrd="0" presId="urn:microsoft.com/office/officeart/2005/8/layout/hProcess4"/>
    <dgm:cxn modelId="{6DE05AA6-E431-471C-B19B-95722EC0532B}" type="presParOf" srcId="{9954C2F5-64C5-4C28-A8A6-706BC97A752E}" destId="{404739E4-1F99-41A4-8351-F209BB50F15C}" srcOrd="4" destOrd="0" presId="urn:microsoft.com/office/officeart/2005/8/layout/hProcess4"/>
    <dgm:cxn modelId="{87426418-66BE-4E90-BF51-28876F3EDC8C}" type="presParOf" srcId="{404739E4-1F99-41A4-8351-F209BB50F15C}" destId="{C55D5AB5-E61F-429F-8FE5-FED178EDE258}" srcOrd="0" destOrd="0" presId="urn:microsoft.com/office/officeart/2005/8/layout/hProcess4"/>
    <dgm:cxn modelId="{560E41BB-B8D3-444A-8038-041B7FDFBA02}" type="presParOf" srcId="{404739E4-1F99-41A4-8351-F209BB50F15C}" destId="{B4BB4382-00F1-4C75-BA1C-F96EF5A578BB}" srcOrd="1" destOrd="0" presId="urn:microsoft.com/office/officeart/2005/8/layout/hProcess4"/>
    <dgm:cxn modelId="{AEF8F1F2-464A-4414-B114-E128DFB6FD2B}" type="presParOf" srcId="{404739E4-1F99-41A4-8351-F209BB50F15C}" destId="{FF171839-9623-4ECC-B23A-3DC849DF9A41}" srcOrd="2" destOrd="0" presId="urn:microsoft.com/office/officeart/2005/8/layout/hProcess4"/>
    <dgm:cxn modelId="{0059EBB2-86CE-4B9A-B1C3-D0E2D34635A0}" type="presParOf" srcId="{404739E4-1F99-41A4-8351-F209BB50F15C}" destId="{1F2874AE-8743-484E-846A-618ED8184AD4}" srcOrd="3" destOrd="0" presId="urn:microsoft.com/office/officeart/2005/8/layout/hProcess4"/>
    <dgm:cxn modelId="{87034498-9071-4CC2-AE18-DD5B41D6437C}" type="presParOf" srcId="{404739E4-1F99-41A4-8351-F209BB50F15C}" destId="{4C0802D2-734F-490B-8C2F-941E9C76611A}" srcOrd="4" destOrd="0" presId="urn:microsoft.com/office/officeart/2005/8/layout/hProcess4"/>
    <dgm:cxn modelId="{F8EC1218-8196-4DAD-8727-E4AACD6E92D5}" type="presParOf" srcId="{9954C2F5-64C5-4C28-A8A6-706BC97A752E}" destId="{C2B7A753-6F4E-4ED2-81BA-53946C120EF8}" srcOrd="5" destOrd="0" presId="urn:microsoft.com/office/officeart/2005/8/layout/hProcess4"/>
    <dgm:cxn modelId="{EBC6C7A1-6F36-4B93-8B1A-93C2DE7D9E8E}" type="presParOf" srcId="{9954C2F5-64C5-4C28-A8A6-706BC97A752E}" destId="{506B390F-5347-4B76-8B39-892CC4A7DAF5}" srcOrd="6" destOrd="0" presId="urn:microsoft.com/office/officeart/2005/8/layout/hProcess4"/>
    <dgm:cxn modelId="{41C1C65A-DAD9-4BAF-BAE4-E23D14B84472}" type="presParOf" srcId="{506B390F-5347-4B76-8B39-892CC4A7DAF5}" destId="{20F800D4-8129-4A14-B690-88B6065EFD83}" srcOrd="0" destOrd="0" presId="urn:microsoft.com/office/officeart/2005/8/layout/hProcess4"/>
    <dgm:cxn modelId="{9BAD022A-88A5-4BE2-B33C-F38BBCB29242}" type="presParOf" srcId="{506B390F-5347-4B76-8B39-892CC4A7DAF5}" destId="{D7F6CBD9-9043-43FC-B810-A77965C9D67A}" srcOrd="1" destOrd="0" presId="urn:microsoft.com/office/officeart/2005/8/layout/hProcess4"/>
    <dgm:cxn modelId="{205F836A-A1A5-4C32-BA84-05793060B53A}" type="presParOf" srcId="{506B390F-5347-4B76-8B39-892CC4A7DAF5}" destId="{058C5C64-08E9-40CA-95E3-1785099DF48C}" srcOrd="2" destOrd="0" presId="urn:microsoft.com/office/officeart/2005/8/layout/hProcess4"/>
    <dgm:cxn modelId="{665683F4-E1AF-4A77-9A24-923A40FA5008}" type="presParOf" srcId="{506B390F-5347-4B76-8B39-892CC4A7DAF5}" destId="{07E225E7-16F8-4BD2-A5FD-72CA8F88518A}" srcOrd="3" destOrd="0" presId="urn:microsoft.com/office/officeart/2005/8/layout/hProcess4"/>
    <dgm:cxn modelId="{2733847B-2606-4D9F-9D18-CB441B84953E}" type="presParOf" srcId="{506B390F-5347-4B76-8B39-892CC4A7DAF5}" destId="{FCA8669F-73E4-4776-B7BD-22C1358F0715}"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A5AC686-EED8-47E9-9E3F-6FF026798B90}" type="doc">
      <dgm:prSet loTypeId="urn:microsoft.com/office/officeart/2009/layout/CircleArrowProcess" loCatId="process" qsTypeId="urn:microsoft.com/office/officeart/2005/8/quickstyle/simple1" qsCatId="simple" csTypeId="urn:microsoft.com/office/officeart/2005/8/colors/accent1_2" csCatId="accent1" phldr="1"/>
      <dgm:spPr/>
    </dgm:pt>
    <dgm:pt modelId="{C3D07AAE-64C8-4423-B62A-B4CD288F8D5F}">
      <dgm:prSet phldrT="[Texte]" custT="1"/>
      <dgm:spPr/>
      <dgm:t>
        <a:bodyPr/>
        <a:lstStyle/>
        <a:p>
          <a:r>
            <a:rPr lang="en" sz="1800" b="0">
              <a:solidFill>
                <a:schemeClr val="tx1">
                  <a:lumMod val="75000"/>
                  <a:lumOff val="25000"/>
                </a:schemeClr>
              </a:solidFill>
              <a:latin typeface="+mn-lt"/>
            </a:rPr>
            <a:t>Business Glossary</a:t>
          </a:r>
        </a:p>
      </dgm:t>
    </dgm:pt>
    <dgm:pt modelId="{549040C5-96C1-4F09-9662-FFF4E8CFCD61}" type="parTrans" cxnId="{824ED444-E241-4983-AD9C-04BA36A01A99}">
      <dgm:prSet/>
      <dgm:spPr/>
      <dgm:t>
        <a:bodyPr/>
        <a:lstStyle/>
        <a:p>
          <a:endParaRPr lang="fr-FR"/>
        </a:p>
      </dgm:t>
    </dgm:pt>
    <dgm:pt modelId="{38E78120-D730-4E48-866C-E72E5DDBFC57}" type="sibTrans" cxnId="{824ED444-E241-4983-AD9C-04BA36A01A99}">
      <dgm:prSet/>
      <dgm:spPr/>
      <dgm:t>
        <a:bodyPr/>
        <a:lstStyle/>
        <a:p>
          <a:endParaRPr lang="fr-FR"/>
        </a:p>
      </dgm:t>
    </dgm:pt>
    <dgm:pt modelId="{02D33529-E4F0-4F45-9ECC-A1C7100537EE}">
      <dgm:prSet phldrT="[Texte]" custT="1"/>
      <dgm:spPr/>
      <dgm:t>
        <a:bodyPr/>
        <a:lstStyle/>
        <a:p>
          <a:r>
            <a:rPr lang="en" sz="1800" b="0">
              <a:solidFill>
                <a:schemeClr val="tx1">
                  <a:lumMod val="75000"/>
                  <a:lumOff val="25000"/>
                </a:schemeClr>
              </a:solidFill>
              <a:latin typeface="+mn-lt"/>
            </a:rPr>
            <a:t>Information System Mapping</a:t>
          </a:r>
        </a:p>
      </dgm:t>
    </dgm:pt>
    <dgm:pt modelId="{3B42EC99-4ABB-4443-ABAC-CEA776C55210}" type="parTrans" cxnId="{607C92F8-6BA2-4070-8788-CF9ECEEFC77A}">
      <dgm:prSet/>
      <dgm:spPr/>
      <dgm:t>
        <a:bodyPr/>
        <a:lstStyle/>
        <a:p>
          <a:endParaRPr lang="fr-FR"/>
        </a:p>
      </dgm:t>
    </dgm:pt>
    <dgm:pt modelId="{8BF9B3B4-0B7E-4C02-A834-3062BCD697C3}" type="sibTrans" cxnId="{607C92F8-6BA2-4070-8788-CF9ECEEFC77A}">
      <dgm:prSet/>
      <dgm:spPr/>
      <dgm:t>
        <a:bodyPr/>
        <a:lstStyle/>
        <a:p>
          <a:endParaRPr lang="fr-FR"/>
        </a:p>
      </dgm:t>
    </dgm:pt>
    <dgm:pt modelId="{15929AA0-8759-4C05-B5AC-61BA7E3B63FF}">
      <dgm:prSet phldrT="[Texte]" custT="1"/>
      <dgm:spPr/>
      <dgm:t>
        <a:bodyPr/>
        <a:lstStyle/>
        <a:p>
          <a:r>
            <a:rPr lang="en" sz="1800" b="0">
              <a:solidFill>
                <a:schemeClr val="tx1">
                  <a:lumMod val="75000"/>
                  <a:lumOff val="25000"/>
                </a:schemeClr>
              </a:solidFill>
              <a:latin typeface="+mn-lt"/>
            </a:rPr>
            <a:t>Applications</a:t>
          </a:r>
        </a:p>
      </dgm:t>
    </dgm:pt>
    <dgm:pt modelId="{4303566E-589F-4888-8FDE-9727933B65BA}" type="parTrans" cxnId="{0F1E7636-C427-474C-90C4-55CCF735DB4E}">
      <dgm:prSet/>
      <dgm:spPr/>
      <dgm:t>
        <a:bodyPr/>
        <a:lstStyle/>
        <a:p>
          <a:endParaRPr lang="fr-FR"/>
        </a:p>
      </dgm:t>
    </dgm:pt>
    <dgm:pt modelId="{24EFC94A-01C1-4553-B334-A56745E91B81}" type="sibTrans" cxnId="{0F1E7636-C427-474C-90C4-55CCF735DB4E}">
      <dgm:prSet/>
      <dgm:spPr/>
      <dgm:t>
        <a:bodyPr/>
        <a:lstStyle/>
        <a:p>
          <a:endParaRPr lang="fr-FR"/>
        </a:p>
      </dgm:t>
    </dgm:pt>
    <dgm:pt modelId="{3BF8A373-C957-4069-B490-8705C832D49D}" type="pres">
      <dgm:prSet presAssocID="{EA5AC686-EED8-47E9-9E3F-6FF026798B90}" presName="Name0" presStyleCnt="0">
        <dgm:presLayoutVars>
          <dgm:chMax val="7"/>
          <dgm:chPref val="7"/>
          <dgm:dir/>
          <dgm:animLvl val="lvl"/>
        </dgm:presLayoutVars>
      </dgm:prSet>
      <dgm:spPr/>
    </dgm:pt>
    <dgm:pt modelId="{27598B96-9E70-4416-AB4B-5656E1247B98}" type="pres">
      <dgm:prSet presAssocID="{C3D07AAE-64C8-4423-B62A-B4CD288F8D5F}" presName="Accent1" presStyleCnt="0"/>
      <dgm:spPr/>
    </dgm:pt>
    <dgm:pt modelId="{2FDFCA5B-8284-40F6-9A55-4A952EDE5174}" type="pres">
      <dgm:prSet presAssocID="{C3D07AAE-64C8-4423-B62A-B4CD288F8D5F}" presName="Accent" presStyleLbl="node1" presStyleIdx="0" presStyleCnt="3"/>
      <dgm:spPr>
        <a:solidFill>
          <a:schemeClr val="accent1">
            <a:lumMod val="75000"/>
          </a:schemeClr>
        </a:solidFill>
        <a:ln>
          <a:solidFill>
            <a:srgbClr val="0070C0"/>
          </a:solidFill>
        </a:ln>
      </dgm:spPr>
    </dgm:pt>
    <dgm:pt modelId="{EFF5E859-5891-4D0E-B824-0EC2788FAD27}" type="pres">
      <dgm:prSet presAssocID="{C3D07AAE-64C8-4423-B62A-B4CD288F8D5F}" presName="Parent1" presStyleLbl="revTx" presStyleIdx="0" presStyleCnt="3">
        <dgm:presLayoutVars>
          <dgm:chMax val="1"/>
          <dgm:chPref val="1"/>
          <dgm:bulletEnabled val="1"/>
        </dgm:presLayoutVars>
      </dgm:prSet>
      <dgm:spPr/>
    </dgm:pt>
    <dgm:pt modelId="{C0A2E442-5A8D-4624-87B8-8F47B58F93F5}" type="pres">
      <dgm:prSet presAssocID="{15929AA0-8759-4C05-B5AC-61BA7E3B63FF}" presName="Accent2" presStyleCnt="0"/>
      <dgm:spPr/>
    </dgm:pt>
    <dgm:pt modelId="{6B072665-5C8D-4F41-A5C4-F3AA466F5DBB}" type="pres">
      <dgm:prSet presAssocID="{15929AA0-8759-4C05-B5AC-61BA7E3B63FF}" presName="Accent" presStyleLbl="node1" presStyleIdx="1" presStyleCnt="3"/>
      <dgm:spPr>
        <a:solidFill>
          <a:schemeClr val="tx2">
            <a:lumMod val="60000"/>
            <a:lumOff val="40000"/>
          </a:schemeClr>
        </a:solidFill>
      </dgm:spPr>
    </dgm:pt>
    <dgm:pt modelId="{89CCDAB7-2B54-42E9-9703-25FB635A527B}" type="pres">
      <dgm:prSet presAssocID="{15929AA0-8759-4C05-B5AC-61BA7E3B63FF}" presName="Parent2" presStyleLbl="revTx" presStyleIdx="1" presStyleCnt="3">
        <dgm:presLayoutVars>
          <dgm:chMax val="1"/>
          <dgm:chPref val="1"/>
          <dgm:bulletEnabled val="1"/>
        </dgm:presLayoutVars>
      </dgm:prSet>
      <dgm:spPr/>
    </dgm:pt>
    <dgm:pt modelId="{A764E1BA-DCC6-4FEF-85A5-57420AE6E538}" type="pres">
      <dgm:prSet presAssocID="{02D33529-E4F0-4F45-9ECC-A1C7100537EE}" presName="Accent3" presStyleCnt="0"/>
      <dgm:spPr/>
    </dgm:pt>
    <dgm:pt modelId="{0A616490-4687-4F0C-8731-E6C584956CD7}" type="pres">
      <dgm:prSet presAssocID="{02D33529-E4F0-4F45-9ECC-A1C7100537EE}" presName="Accent" presStyleLbl="node1" presStyleIdx="2" presStyleCnt="3"/>
      <dgm:spPr>
        <a:solidFill>
          <a:srgbClr val="FF0000"/>
        </a:solidFill>
      </dgm:spPr>
    </dgm:pt>
    <dgm:pt modelId="{FC76188A-14E2-489C-9AEA-7AE61E3F1B5B}" type="pres">
      <dgm:prSet presAssocID="{02D33529-E4F0-4F45-9ECC-A1C7100537EE}" presName="Parent3" presStyleLbl="revTx" presStyleIdx="2" presStyleCnt="3" custScaleX="115064" custScaleY="121937">
        <dgm:presLayoutVars>
          <dgm:chMax val="1"/>
          <dgm:chPref val="1"/>
          <dgm:bulletEnabled val="1"/>
        </dgm:presLayoutVars>
      </dgm:prSet>
      <dgm:spPr/>
    </dgm:pt>
  </dgm:ptLst>
  <dgm:cxnLst>
    <dgm:cxn modelId="{37655C01-9B31-499C-B551-BA82BC96E11A}" type="presOf" srcId="{C3D07AAE-64C8-4423-B62A-B4CD288F8D5F}" destId="{EFF5E859-5891-4D0E-B824-0EC2788FAD27}" srcOrd="0" destOrd="0" presId="urn:microsoft.com/office/officeart/2009/layout/CircleArrowProcess"/>
    <dgm:cxn modelId="{0F1E7636-C427-474C-90C4-55CCF735DB4E}" srcId="{EA5AC686-EED8-47E9-9E3F-6FF026798B90}" destId="{15929AA0-8759-4C05-B5AC-61BA7E3B63FF}" srcOrd="1" destOrd="0" parTransId="{4303566E-589F-4888-8FDE-9727933B65BA}" sibTransId="{24EFC94A-01C1-4553-B334-A56745E91B81}"/>
    <dgm:cxn modelId="{824ED444-E241-4983-AD9C-04BA36A01A99}" srcId="{EA5AC686-EED8-47E9-9E3F-6FF026798B90}" destId="{C3D07AAE-64C8-4423-B62A-B4CD288F8D5F}" srcOrd="0" destOrd="0" parTransId="{549040C5-96C1-4F09-9662-FFF4E8CFCD61}" sibTransId="{38E78120-D730-4E48-866C-E72E5DDBFC57}"/>
    <dgm:cxn modelId="{489AB84D-1909-443A-B413-A0BDBA1750F3}" type="presOf" srcId="{15929AA0-8759-4C05-B5AC-61BA7E3B63FF}" destId="{89CCDAB7-2B54-42E9-9703-25FB635A527B}" srcOrd="0" destOrd="0" presId="urn:microsoft.com/office/officeart/2009/layout/CircleArrowProcess"/>
    <dgm:cxn modelId="{4BDEDAA0-84EB-4B99-9E02-93B894108BA7}" type="presOf" srcId="{EA5AC686-EED8-47E9-9E3F-6FF026798B90}" destId="{3BF8A373-C957-4069-B490-8705C832D49D}" srcOrd="0" destOrd="0" presId="urn:microsoft.com/office/officeart/2009/layout/CircleArrowProcess"/>
    <dgm:cxn modelId="{1509ACC3-5E35-4A8E-A144-FB2C617542AF}" type="presOf" srcId="{02D33529-E4F0-4F45-9ECC-A1C7100537EE}" destId="{FC76188A-14E2-489C-9AEA-7AE61E3F1B5B}" srcOrd="0" destOrd="0" presId="urn:microsoft.com/office/officeart/2009/layout/CircleArrowProcess"/>
    <dgm:cxn modelId="{607C92F8-6BA2-4070-8788-CF9ECEEFC77A}" srcId="{EA5AC686-EED8-47E9-9E3F-6FF026798B90}" destId="{02D33529-E4F0-4F45-9ECC-A1C7100537EE}" srcOrd="2" destOrd="0" parTransId="{3B42EC99-4ABB-4443-ABAC-CEA776C55210}" sibTransId="{8BF9B3B4-0B7E-4C02-A834-3062BCD697C3}"/>
    <dgm:cxn modelId="{C7356542-510A-41B8-A073-2CEACC613703}" type="presParOf" srcId="{3BF8A373-C957-4069-B490-8705C832D49D}" destId="{27598B96-9E70-4416-AB4B-5656E1247B98}" srcOrd="0" destOrd="0" presId="urn:microsoft.com/office/officeart/2009/layout/CircleArrowProcess"/>
    <dgm:cxn modelId="{C1013C40-EA9D-4B54-8DDE-2EE350BC6236}" type="presParOf" srcId="{27598B96-9E70-4416-AB4B-5656E1247B98}" destId="{2FDFCA5B-8284-40F6-9A55-4A952EDE5174}" srcOrd="0" destOrd="0" presId="urn:microsoft.com/office/officeart/2009/layout/CircleArrowProcess"/>
    <dgm:cxn modelId="{A6DDA17B-6AA4-4A5E-9403-53F43B551804}" type="presParOf" srcId="{3BF8A373-C957-4069-B490-8705C832D49D}" destId="{EFF5E859-5891-4D0E-B824-0EC2788FAD27}" srcOrd="1" destOrd="0" presId="urn:microsoft.com/office/officeart/2009/layout/CircleArrowProcess"/>
    <dgm:cxn modelId="{B731F544-91E5-48F2-8FB2-B063FD4AEC53}" type="presParOf" srcId="{3BF8A373-C957-4069-B490-8705C832D49D}" destId="{C0A2E442-5A8D-4624-87B8-8F47B58F93F5}" srcOrd="2" destOrd="0" presId="urn:microsoft.com/office/officeart/2009/layout/CircleArrowProcess"/>
    <dgm:cxn modelId="{836465A2-0C36-41A7-8421-58A41005A312}" type="presParOf" srcId="{C0A2E442-5A8D-4624-87B8-8F47B58F93F5}" destId="{6B072665-5C8D-4F41-A5C4-F3AA466F5DBB}" srcOrd="0" destOrd="0" presId="urn:microsoft.com/office/officeart/2009/layout/CircleArrowProcess"/>
    <dgm:cxn modelId="{E23265DC-FE42-49DC-8413-2C427D749801}" type="presParOf" srcId="{3BF8A373-C957-4069-B490-8705C832D49D}" destId="{89CCDAB7-2B54-42E9-9703-25FB635A527B}" srcOrd="3" destOrd="0" presId="urn:microsoft.com/office/officeart/2009/layout/CircleArrowProcess"/>
    <dgm:cxn modelId="{17D1A8DE-A724-4144-A7C3-70F775FA6EBF}" type="presParOf" srcId="{3BF8A373-C957-4069-B490-8705C832D49D}" destId="{A764E1BA-DCC6-4FEF-85A5-57420AE6E538}" srcOrd="4" destOrd="0" presId="urn:microsoft.com/office/officeart/2009/layout/CircleArrowProcess"/>
    <dgm:cxn modelId="{E2D8FE26-F5B9-4423-980C-8CC7FD68AB7A}" type="presParOf" srcId="{A764E1BA-DCC6-4FEF-85A5-57420AE6E538}" destId="{0A616490-4687-4F0C-8731-E6C584956CD7}" srcOrd="0" destOrd="0" presId="urn:microsoft.com/office/officeart/2009/layout/CircleArrowProcess"/>
    <dgm:cxn modelId="{53D092E7-7308-4BA7-AF90-1F10B2304411}" type="presParOf" srcId="{3BF8A373-C957-4069-B490-8705C832D49D}" destId="{FC76188A-14E2-489C-9AEA-7AE61E3F1B5B}"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60CDCB45-1A78-49C8-9842-67D06B3CDB4A}">
      <dgm:prSet phldrT="[Texte]" custT="1"/>
      <dgm:spPr>
        <a:noFill/>
      </dgm:spPr>
      <dgm:t>
        <a:bodyPr/>
        <a:lstStyle/>
        <a:p>
          <a:r>
            <a:rPr lang="en" sz="2800" b="1">
              <a:solidFill>
                <a:schemeClr val="tx1"/>
              </a:solidFill>
            </a:rPr>
            <a:t>Uses</a:t>
          </a:r>
        </a:p>
      </dgm:t>
    </dgm:pt>
    <dgm:pt modelId="{96D8CCE2-2713-4F4D-8553-E49F5DAD10AF}" type="parTrans" cxnId="{E85640CE-9017-4943-8795-62F0700FFE7F}">
      <dgm:prSet/>
      <dgm:spPr/>
      <dgm:t>
        <a:bodyPr/>
        <a:lstStyle/>
        <a:p>
          <a:endParaRPr lang="fr-FR"/>
        </a:p>
      </dgm:t>
    </dgm:pt>
    <dgm:pt modelId="{E6376B46-7D78-44F5-9006-4B8A7FCBDC46}" type="sibTrans" cxnId="{E85640CE-9017-4943-8795-62F0700FFE7F}">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763147A0-E4AA-4D8F-8CC2-040DF4B60143}" type="pres">
      <dgm:prSet presAssocID="{60CDCB45-1A78-49C8-9842-67D06B3CDB4A}" presName="composite" presStyleCnt="0">
        <dgm:presLayoutVars>
          <dgm:chMax val="1"/>
          <dgm:chPref val="1"/>
        </dgm:presLayoutVars>
      </dgm:prSet>
      <dgm:spPr/>
    </dgm:pt>
    <dgm:pt modelId="{090EB4C5-CEF5-4794-882C-42E86EA53817}" type="pres">
      <dgm:prSet presAssocID="{60CDCB45-1A78-49C8-9842-67D06B3CDB4A}" presName="Accent" presStyleLbl="trAlignAcc1" presStyleIdx="0" presStyleCnt="1">
        <dgm:presLayoutVars>
          <dgm:chMax val="0"/>
          <dgm:chPref val="0"/>
        </dgm:presLayoutVars>
      </dgm:prSet>
      <dgm:spPr/>
    </dgm:pt>
    <dgm:pt modelId="{CAD1E543-6D45-4C03-81C8-294FC20EC51A}" type="pres">
      <dgm:prSet presAssocID="{60CDCB45-1A78-49C8-9842-67D06B3CDB4A}" presName="Image" presStyleLbl="alignImgPlace1" presStyleIdx="0" presStyleCnt="1">
        <dgm:presLayoutVars>
          <dgm:chMax val="0"/>
          <dgm:chPref val="0"/>
        </dgm:presLayoutVars>
      </dgm:prSet>
      <dgm:spPr>
        <a:blipFill>
          <a:blip xmlns:r="http://schemas.openxmlformats.org/officeDocument/2006/relationships" r:embed="rId1"/>
          <a:srcRect/>
          <a:stretch>
            <a:fillRect l="-7000" r="-7000"/>
          </a:stretch>
        </a:blipFill>
      </dgm:spPr>
    </dgm:pt>
    <dgm:pt modelId="{0AA6CA55-748B-454B-AAB9-889A7A4D2281}" type="pres">
      <dgm:prSet presAssocID="{60CDCB45-1A78-49C8-9842-67D06B3CDB4A}" presName="ChildComposite" presStyleCnt="0"/>
      <dgm:spPr/>
    </dgm:pt>
    <dgm:pt modelId="{CA6FAB89-065D-40D1-A947-E1F384A894E6}" type="pres">
      <dgm:prSet presAssocID="{60CDCB45-1A78-49C8-9842-67D06B3CDB4A}" presName="Child" presStyleLbl="node1" presStyleIdx="0" presStyleCnt="0">
        <dgm:presLayoutVars>
          <dgm:chMax val="0"/>
          <dgm:chPref val="0"/>
          <dgm:bulletEnabled val="1"/>
        </dgm:presLayoutVars>
      </dgm:prSet>
      <dgm:spPr/>
    </dgm:pt>
    <dgm:pt modelId="{9AF5E46F-FAB8-4BA8-936A-5859640209C4}" type="pres">
      <dgm:prSet presAssocID="{60CDCB45-1A78-49C8-9842-67D06B3CDB4A}" presName="Parent" presStyleLbl="revTx" presStyleIdx="0" presStyleCnt="1">
        <dgm:presLayoutVars>
          <dgm:chMax val="1"/>
          <dgm:chPref val="0"/>
          <dgm:bulletEnabled val="1"/>
        </dgm:presLayoutVars>
      </dgm:prSet>
      <dgm:spPr/>
    </dgm:pt>
  </dgm:ptLst>
  <dgm:cxnLst>
    <dgm:cxn modelId="{10041292-6F53-41C1-9FEB-9183D58AC194}" type="presOf" srcId="{6B9EEE03-762C-4471-8C5A-CED3B86AAC24}" destId="{A0DBDCF3-FB87-4067-B1F1-7EAD38937393}" srcOrd="0" destOrd="0" presId="urn:microsoft.com/office/officeart/2008/layout/CaptionedPictures"/>
    <dgm:cxn modelId="{1D45ABB3-403E-43BC-AB1E-ABF50D62882F}" type="presOf" srcId="{60CDCB45-1A78-49C8-9842-67D06B3CDB4A}" destId="{9AF5E46F-FAB8-4BA8-936A-5859640209C4}" srcOrd="0" destOrd="0" presId="urn:microsoft.com/office/officeart/2008/layout/CaptionedPictures"/>
    <dgm:cxn modelId="{E85640CE-9017-4943-8795-62F0700FFE7F}" srcId="{6B9EEE03-762C-4471-8C5A-CED3B86AAC24}" destId="{60CDCB45-1A78-49C8-9842-67D06B3CDB4A}" srcOrd="0" destOrd="0" parTransId="{96D8CCE2-2713-4F4D-8553-E49F5DAD10AF}" sibTransId="{E6376B46-7D78-44F5-9006-4B8A7FCBDC46}"/>
    <dgm:cxn modelId="{4CB37BDC-867D-4A20-9F3D-28033B7D670F}" type="presParOf" srcId="{A0DBDCF3-FB87-4067-B1F1-7EAD38937393}" destId="{763147A0-E4AA-4D8F-8CC2-040DF4B60143}" srcOrd="0" destOrd="0" presId="urn:microsoft.com/office/officeart/2008/layout/CaptionedPictures"/>
    <dgm:cxn modelId="{09DCE788-7C6F-4E00-9B79-21AE91D02AAA}" type="presParOf" srcId="{763147A0-E4AA-4D8F-8CC2-040DF4B60143}" destId="{090EB4C5-CEF5-4794-882C-42E86EA53817}" srcOrd="0" destOrd="0" presId="urn:microsoft.com/office/officeart/2008/layout/CaptionedPictures"/>
    <dgm:cxn modelId="{4595A5F2-850A-454D-8A4B-7EC1F49B8EB0}" type="presParOf" srcId="{763147A0-E4AA-4D8F-8CC2-040DF4B60143}" destId="{CAD1E543-6D45-4C03-81C8-294FC20EC51A}" srcOrd="1" destOrd="0" presId="urn:microsoft.com/office/officeart/2008/layout/CaptionedPictures"/>
    <dgm:cxn modelId="{C9B57CE0-015F-4830-A5E8-DC4B7A20E6C1}" type="presParOf" srcId="{763147A0-E4AA-4D8F-8CC2-040DF4B60143}" destId="{0AA6CA55-748B-454B-AAB9-889A7A4D2281}" srcOrd="2" destOrd="0" presId="urn:microsoft.com/office/officeart/2008/layout/CaptionedPictures"/>
    <dgm:cxn modelId="{1803BFEE-C121-483A-B475-396F96F7C946}" type="presParOf" srcId="{0AA6CA55-748B-454B-AAB9-889A7A4D2281}" destId="{CA6FAB89-065D-40D1-A947-E1F384A894E6}" srcOrd="0" destOrd="0" presId="urn:microsoft.com/office/officeart/2008/layout/CaptionedPictures"/>
    <dgm:cxn modelId="{E9FE46BE-8361-4C37-B77C-17575D71B9FF}" type="presParOf" srcId="{0AA6CA55-748B-454B-AAB9-889A7A4D2281}" destId="{9AF5E46F-FAB8-4BA8-936A-5859640209C4}"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0EACE1F-29EF-47CA-93C2-C4C976D9603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fr-FR"/>
        </a:p>
      </dgm:t>
    </dgm:pt>
    <dgm:pt modelId="{C9424D6A-1FD5-40DC-8B39-4EF7E36409F6}">
      <dgm:prSet custT="1"/>
      <dgm:spPr/>
      <dgm:t>
        <a:bodyPr/>
        <a:lstStyle/>
        <a:p>
          <a:r>
            <a:rPr lang="en" sz="2000" b="1">
              <a:solidFill>
                <a:schemeClr val="accent1">
                  <a:lumMod val="75000"/>
                </a:schemeClr>
              </a:solidFill>
            </a:rPr>
            <a:t>To research</a:t>
          </a:r>
        </a:p>
      </dgm:t>
    </dgm:pt>
    <dgm:pt modelId="{25DEEE9C-2ACB-4CD4-9FC8-889AB7E7B350}" type="parTrans" cxnId="{C02A9701-267B-44FC-8A8E-9D25966D0E71}">
      <dgm:prSet/>
      <dgm:spPr/>
      <dgm:t>
        <a:bodyPr/>
        <a:lstStyle/>
        <a:p>
          <a:endParaRPr lang="fr-FR"/>
        </a:p>
      </dgm:t>
    </dgm:pt>
    <dgm:pt modelId="{1DD4C773-205F-4120-87B0-A5FFC8D54367}" type="sibTrans" cxnId="{C02A9701-267B-44FC-8A8E-9D25966D0E71}">
      <dgm:prSet/>
      <dgm:spPr/>
      <dgm:t>
        <a:bodyPr/>
        <a:lstStyle/>
        <a:p>
          <a:endParaRPr lang="fr-FR"/>
        </a:p>
      </dgm:t>
    </dgm:pt>
    <dgm:pt modelId="{820261CA-75CB-4F32-BFE3-15DC9ED9B47C}">
      <dgm:prSet custT="1"/>
      <dgm:spPr/>
      <dgm:t>
        <a:bodyPr/>
        <a:lstStyle/>
        <a:p>
          <a:r>
            <a:rPr lang="en" sz="2000" b="1">
              <a:solidFill>
                <a:schemeClr val="accent1">
                  <a:lumMod val="75000"/>
                </a:schemeClr>
              </a:solidFill>
            </a:rPr>
            <a:t>Collaborate</a:t>
          </a:r>
        </a:p>
      </dgm:t>
    </dgm:pt>
    <dgm:pt modelId="{31DB344D-1526-451A-A1ED-BD90E4DFDD5B}" type="parTrans" cxnId="{285018C9-8955-4A50-8BA6-10294D358EA2}">
      <dgm:prSet/>
      <dgm:spPr/>
      <dgm:t>
        <a:bodyPr/>
        <a:lstStyle/>
        <a:p>
          <a:endParaRPr lang="fr-FR"/>
        </a:p>
      </dgm:t>
    </dgm:pt>
    <dgm:pt modelId="{7E9AE1F9-F77F-4231-B6BF-596BAA6935D7}" type="sibTrans" cxnId="{285018C9-8955-4A50-8BA6-10294D358EA2}">
      <dgm:prSet/>
      <dgm:spPr/>
      <dgm:t>
        <a:bodyPr/>
        <a:lstStyle/>
        <a:p>
          <a:endParaRPr lang="fr-FR"/>
        </a:p>
      </dgm:t>
    </dgm:pt>
    <dgm:pt modelId="{602A7CB6-F41D-4CFA-921C-C69B0A86E7D2}">
      <dgm:prSet custT="1"/>
      <dgm:spPr/>
      <dgm:t>
        <a:bodyPr/>
        <a:lstStyle/>
        <a:p>
          <a:r>
            <a:rPr lang="en" sz="2000" b="1">
              <a:solidFill>
                <a:schemeClr val="accent1">
                  <a:lumMod val="75000"/>
                </a:schemeClr>
              </a:solidFill>
            </a:rPr>
            <a:t>Analyze</a:t>
          </a:r>
        </a:p>
      </dgm:t>
    </dgm:pt>
    <dgm:pt modelId="{3BC91B0C-B519-4664-9907-6409C61DD860}" type="parTrans" cxnId="{62B55541-695E-4516-A66C-55998C522915}">
      <dgm:prSet/>
      <dgm:spPr/>
      <dgm:t>
        <a:bodyPr/>
        <a:lstStyle/>
        <a:p>
          <a:endParaRPr lang="fr-FR"/>
        </a:p>
      </dgm:t>
    </dgm:pt>
    <dgm:pt modelId="{BE04E662-630C-41F0-BFB4-B3BAD578FDC6}" type="sibTrans" cxnId="{62B55541-695E-4516-A66C-55998C522915}">
      <dgm:prSet/>
      <dgm:spPr/>
      <dgm:t>
        <a:bodyPr/>
        <a:lstStyle/>
        <a:p>
          <a:endParaRPr lang="fr-FR"/>
        </a:p>
      </dgm:t>
    </dgm:pt>
    <dgm:pt modelId="{E30B32D9-52F9-439C-A0D4-C112D604DAAA}">
      <dgm:prSet custT="1"/>
      <dgm:spPr/>
      <dgm:t>
        <a:bodyPr/>
        <a:lstStyle/>
        <a:p>
          <a:r>
            <a:rPr lang="en" sz="2000" b="1">
              <a:solidFill>
                <a:schemeClr val="accent1">
                  <a:lumMod val="75000"/>
                </a:schemeClr>
              </a:solidFill>
            </a:rPr>
            <a:t>Share</a:t>
          </a:r>
        </a:p>
      </dgm:t>
    </dgm:pt>
    <dgm:pt modelId="{CDC0E2C6-9708-4312-B7E7-71C935AEB930}" type="parTrans" cxnId="{D1499AA3-847E-4D35-89FE-75BA58DC88EC}">
      <dgm:prSet/>
      <dgm:spPr/>
      <dgm:t>
        <a:bodyPr/>
        <a:lstStyle/>
        <a:p>
          <a:endParaRPr lang="fr-FR"/>
        </a:p>
      </dgm:t>
    </dgm:pt>
    <dgm:pt modelId="{A89C4D36-2907-4E6C-A572-C4021B817806}" type="sibTrans" cxnId="{D1499AA3-847E-4D35-89FE-75BA58DC88EC}">
      <dgm:prSet/>
      <dgm:spPr/>
      <dgm:t>
        <a:bodyPr/>
        <a:lstStyle/>
        <a:p>
          <a:endParaRPr lang="fr-FR"/>
        </a:p>
      </dgm:t>
    </dgm:pt>
    <dgm:pt modelId="{8BA4B7E9-9C4F-4AD6-9FE3-C9FD6FD25E19}">
      <dgm:prSet custT="1"/>
      <dgm:spPr/>
      <dgm:t>
        <a:bodyPr/>
        <a:lstStyle/>
        <a:p>
          <a:r>
            <a:rPr lang="en" sz="2000" b="1">
              <a:solidFill>
                <a:schemeClr val="accent1">
                  <a:lumMod val="75000"/>
                </a:schemeClr>
              </a:solidFill>
            </a:rPr>
            <a:t>Access</a:t>
          </a:r>
        </a:p>
      </dgm:t>
    </dgm:pt>
    <dgm:pt modelId="{4973DBA9-B477-4F7E-B01D-542B759B4A31}" type="parTrans" cxnId="{20E0BAA5-CF1F-4554-BF66-2CFCE241863E}">
      <dgm:prSet/>
      <dgm:spPr/>
      <dgm:t>
        <a:bodyPr/>
        <a:lstStyle/>
        <a:p>
          <a:endParaRPr lang="fr-FR"/>
        </a:p>
      </dgm:t>
    </dgm:pt>
    <dgm:pt modelId="{7E666C77-F197-41A3-BE53-75A25A753B55}" type="sibTrans" cxnId="{20E0BAA5-CF1F-4554-BF66-2CFCE241863E}">
      <dgm:prSet/>
      <dgm:spPr/>
      <dgm:t>
        <a:bodyPr/>
        <a:lstStyle/>
        <a:p>
          <a:endParaRPr lang="fr-FR"/>
        </a:p>
      </dgm:t>
    </dgm:pt>
    <dgm:pt modelId="{4FC687D3-6714-46DA-B30C-6D5807E8A46B}" type="pres">
      <dgm:prSet presAssocID="{60EACE1F-29EF-47CA-93C2-C4C976D96032}" presName="Name0" presStyleCnt="0">
        <dgm:presLayoutVars>
          <dgm:dir/>
          <dgm:resizeHandles val="exact"/>
        </dgm:presLayoutVars>
      </dgm:prSet>
      <dgm:spPr/>
    </dgm:pt>
    <dgm:pt modelId="{A910E40C-6249-4B15-AF38-5BB20982178A}" type="pres">
      <dgm:prSet presAssocID="{60EACE1F-29EF-47CA-93C2-C4C976D96032}" presName="arrow" presStyleLbl="bgShp" presStyleIdx="0" presStyleCnt="1"/>
      <dgm:spPr/>
    </dgm:pt>
    <dgm:pt modelId="{02060FD0-87FD-4B5A-8905-B82E1FD270BD}" type="pres">
      <dgm:prSet presAssocID="{60EACE1F-29EF-47CA-93C2-C4C976D96032}" presName="points" presStyleCnt="0"/>
      <dgm:spPr/>
    </dgm:pt>
    <dgm:pt modelId="{274E5311-F58C-4872-8723-BA8F6A074ACA}" type="pres">
      <dgm:prSet presAssocID="{8BA4B7E9-9C4F-4AD6-9FE3-C9FD6FD25E19}" presName="compositeA" presStyleCnt="0"/>
      <dgm:spPr/>
    </dgm:pt>
    <dgm:pt modelId="{88902B8B-DE50-4AE4-9F9B-129389E84A39}" type="pres">
      <dgm:prSet presAssocID="{8BA4B7E9-9C4F-4AD6-9FE3-C9FD6FD25E19}" presName="textA" presStyleLbl="revTx" presStyleIdx="0" presStyleCnt="5">
        <dgm:presLayoutVars>
          <dgm:bulletEnabled val="1"/>
        </dgm:presLayoutVars>
      </dgm:prSet>
      <dgm:spPr/>
    </dgm:pt>
    <dgm:pt modelId="{50106EB4-0E59-44C1-B1FB-84948B308526}" type="pres">
      <dgm:prSet presAssocID="{8BA4B7E9-9C4F-4AD6-9FE3-C9FD6FD25E19}" presName="circleA" presStyleLbl="node1" presStyleIdx="0" presStyleCnt="5"/>
      <dgm:spPr>
        <a:solidFill>
          <a:schemeClr val="tx2">
            <a:lumMod val="60000"/>
            <a:lumOff val="40000"/>
          </a:schemeClr>
        </a:solidFill>
      </dgm:spPr>
    </dgm:pt>
    <dgm:pt modelId="{85D3016B-20A6-45B3-AE8E-7FA1E7F97262}" type="pres">
      <dgm:prSet presAssocID="{8BA4B7E9-9C4F-4AD6-9FE3-C9FD6FD25E19}" presName="spaceA" presStyleCnt="0"/>
      <dgm:spPr/>
    </dgm:pt>
    <dgm:pt modelId="{A310853C-81A1-41AA-B869-403DCED96DB5}" type="pres">
      <dgm:prSet presAssocID="{7E666C77-F197-41A3-BE53-75A25A753B55}" presName="space" presStyleCnt="0"/>
      <dgm:spPr/>
    </dgm:pt>
    <dgm:pt modelId="{FBCA2DA5-3B46-4051-B68F-9D0B11C411D7}" type="pres">
      <dgm:prSet presAssocID="{C9424D6A-1FD5-40DC-8B39-4EF7E36409F6}" presName="compositeB" presStyleCnt="0"/>
      <dgm:spPr/>
    </dgm:pt>
    <dgm:pt modelId="{ADA64ABF-203E-417A-B058-0CD8E5DE762D}" type="pres">
      <dgm:prSet presAssocID="{C9424D6A-1FD5-40DC-8B39-4EF7E36409F6}" presName="textB" presStyleLbl="revTx" presStyleIdx="1" presStyleCnt="5">
        <dgm:presLayoutVars>
          <dgm:bulletEnabled val="1"/>
        </dgm:presLayoutVars>
      </dgm:prSet>
      <dgm:spPr/>
    </dgm:pt>
    <dgm:pt modelId="{F8405861-B9A6-48F9-B172-5D7149C7AE7B}" type="pres">
      <dgm:prSet presAssocID="{C9424D6A-1FD5-40DC-8B39-4EF7E36409F6}" presName="circleB" presStyleLbl="node1" presStyleIdx="1" presStyleCnt="5"/>
      <dgm:spPr>
        <a:solidFill>
          <a:schemeClr val="tx2">
            <a:lumMod val="60000"/>
            <a:lumOff val="40000"/>
          </a:schemeClr>
        </a:solidFill>
      </dgm:spPr>
    </dgm:pt>
    <dgm:pt modelId="{640D63FC-3334-4321-A1A8-D73DBE58EC67}" type="pres">
      <dgm:prSet presAssocID="{C9424D6A-1FD5-40DC-8B39-4EF7E36409F6}" presName="spaceB" presStyleCnt="0"/>
      <dgm:spPr/>
    </dgm:pt>
    <dgm:pt modelId="{4FCA098B-020A-48A3-AD6B-77D36F7DEA30}" type="pres">
      <dgm:prSet presAssocID="{1DD4C773-205F-4120-87B0-A5FFC8D54367}" presName="space" presStyleCnt="0"/>
      <dgm:spPr/>
    </dgm:pt>
    <dgm:pt modelId="{A30BF7A3-5803-41B7-9556-0E23251C074D}" type="pres">
      <dgm:prSet presAssocID="{820261CA-75CB-4F32-BFE3-15DC9ED9B47C}" presName="compositeA" presStyleCnt="0"/>
      <dgm:spPr/>
    </dgm:pt>
    <dgm:pt modelId="{4AFBE2CC-C99D-45C1-94AB-CA2D975CBE81}" type="pres">
      <dgm:prSet presAssocID="{820261CA-75CB-4F32-BFE3-15DC9ED9B47C}" presName="textA" presStyleLbl="revTx" presStyleIdx="2" presStyleCnt="5">
        <dgm:presLayoutVars>
          <dgm:bulletEnabled val="1"/>
        </dgm:presLayoutVars>
      </dgm:prSet>
      <dgm:spPr/>
    </dgm:pt>
    <dgm:pt modelId="{503A70B1-AFA3-43C4-81EB-05FCB2828E8A}" type="pres">
      <dgm:prSet presAssocID="{820261CA-75CB-4F32-BFE3-15DC9ED9B47C}" presName="circleA" presStyleLbl="node1" presStyleIdx="2" presStyleCnt="5"/>
      <dgm:spPr>
        <a:solidFill>
          <a:schemeClr val="tx2">
            <a:lumMod val="60000"/>
            <a:lumOff val="40000"/>
          </a:schemeClr>
        </a:solidFill>
      </dgm:spPr>
    </dgm:pt>
    <dgm:pt modelId="{3FAE26C0-BF5B-436F-97BD-D6DE81E12361}" type="pres">
      <dgm:prSet presAssocID="{820261CA-75CB-4F32-BFE3-15DC9ED9B47C}" presName="spaceA" presStyleCnt="0"/>
      <dgm:spPr/>
    </dgm:pt>
    <dgm:pt modelId="{5A13B6AC-8F50-461C-9D58-AC2E534595DE}" type="pres">
      <dgm:prSet presAssocID="{7E9AE1F9-F77F-4231-B6BF-596BAA6935D7}" presName="space" presStyleCnt="0"/>
      <dgm:spPr/>
    </dgm:pt>
    <dgm:pt modelId="{7E2A16C5-A8B8-4F73-BA6B-BB97152C07F9}" type="pres">
      <dgm:prSet presAssocID="{602A7CB6-F41D-4CFA-921C-C69B0A86E7D2}" presName="compositeB" presStyleCnt="0"/>
      <dgm:spPr/>
    </dgm:pt>
    <dgm:pt modelId="{1EAE1640-2FE0-4833-B2B1-7EFC10FE5C80}" type="pres">
      <dgm:prSet presAssocID="{602A7CB6-F41D-4CFA-921C-C69B0A86E7D2}" presName="textB" presStyleLbl="revTx" presStyleIdx="3" presStyleCnt="5">
        <dgm:presLayoutVars>
          <dgm:bulletEnabled val="1"/>
        </dgm:presLayoutVars>
      </dgm:prSet>
      <dgm:spPr/>
    </dgm:pt>
    <dgm:pt modelId="{54F7E507-0485-4A06-B1F5-B416BA917329}" type="pres">
      <dgm:prSet presAssocID="{602A7CB6-F41D-4CFA-921C-C69B0A86E7D2}" presName="circleB" presStyleLbl="node1" presStyleIdx="3" presStyleCnt="5"/>
      <dgm:spPr>
        <a:solidFill>
          <a:schemeClr val="tx2">
            <a:lumMod val="60000"/>
            <a:lumOff val="40000"/>
          </a:schemeClr>
        </a:solidFill>
      </dgm:spPr>
    </dgm:pt>
    <dgm:pt modelId="{A017C29F-76E7-4309-8496-FCFE68FA9298}" type="pres">
      <dgm:prSet presAssocID="{602A7CB6-F41D-4CFA-921C-C69B0A86E7D2}" presName="spaceB" presStyleCnt="0"/>
      <dgm:spPr/>
    </dgm:pt>
    <dgm:pt modelId="{2BAEAA19-FC6C-41E7-8A59-EDE722D8096E}" type="pres">
      <dgm:prSet presAssocID="{BE04E662-630C-41F0-BFB4-B3BAD578FDC6}" presName="space" presStyleCnt="0"/>
      <dgm:spPr/>
    </dgm:pt>
    <dgm:pt modelId="{A0B0EAF9-6A1E-4772-8223-F784FB5974C1}" type="pres">
      <dgm:prSet presAssocID="{E30B32D9-52F9-439C-A0D4-C112D604DAAA}" presName="compositeA" presStyleCnt="0"/>
      <dgm:spPr/>
    </dgm:pt>
    <dgm:pt modelId="{6A51C7A3-C5C7-498A-8FEC-FF8A877A46CC}" type="pres">
      <dgm:prSet presAssocID="{E30B32D9-52F9-439C-A0D4-C112D604DAAA}" presName="textA" presStyleLbl="revTx" presStyleIdx="4" presStyleCnt="5">
        <dgm:presLayoutVars>
          <dgm:bulletEnabled val="1"/>
        </dgm:presLayoutVars>
      </dgm:prSet>
      <dgm:spPr/>
    </dgm:pt>
    <dgm:pt modelId="{5BCD5B49-891C-4E50-AA96-C8479B5667DC}" type="pres">
      <dgm:prSet presAssocID="{E30B32D9-52F9-439C-A0D4-C112D604DAAA}" presName="circleA" presStyleLbl="node1" presStyleIdx="4" presStyleCnt="5"/>
      <dgm:spPr>
        <a:solidFill>
          <a:schemeClr val="tx2">
            <a:lumMod val="60000"/>
            <a:lumOff val="40000"/>
          </a:schemeClr>
        </a:solidFill>
      </dgm:spPr>
    </dgm:pt>
    <dgm:pt modelId="{22E1FD82-8B3F-4B51-93A1-279A144DD93C}" type="pres">
      <dgm:prSet presAssocID="{E30B32D9-52F9-439C-A0D4-C112D604DAAA}" presName="spaceA" presStyleCnt="0"/>
      <dgm:spPr/>
    </dgm:pt>
  </dgm:ptLst>
  <dgm:cxnLst>
    <dgm:cxn modelId="{C02A9701-267B-44FC-8A8E-9D25966D0E71}" srcId="{60EACE1F-29EF-47CA-93C2-C4C976D96032}" destId="{C9424D6A-1FD5-40DC-8B39-4EF7E36409F6}" srcOrd="1" destOrd="0" parTransId="{25DEEE9C-2ACB-4CD4-9FC8-889AB7E7B350}" sibTransId="{1DD4C773-205F-4120-87B0-A5FFC8D54367}"/>
    <dgm:cxn modelId="{6A04011C-9748-49A1-8EE3-EE1125E0E733}" type="presOf" srcId="{602A7CB6-F41D-4CFA-921C-C69B0A86E7D2}" destId="{1EAE1640-2FE0-4833-B2B1-7EFC10FE5C80}" srcOrd="0" destOrd="0" presId="urn:microsoft.com/office/officeart/2005/8/layout/hProcess11"/>
    <dgm:cxn modelId="{403CA52C-708A-416C-B90E-84FE870B6BB8}" type="presOf" srcId="{8BA4B7E9-9C4F-4AD6-9FE3-C9FD6FD25E19}" destId="{88902B8B-DE50-4AE4-9F9B-129389E84A39}" srcOrd="0" destOrd="0" presId="urn:microsoft.com/office/officeart/2005/8/layout/hProcess11"/>
    <dgm:cxn modelId="{6AB1855C-97CE-41B1-B372-D426B004C2FC}" type="presOf" srcId="{C9424D6A-1FD5-40DC-8B39-4EF7E36409F6}" destId="{ADA64ABF-203E-417A-B058-0CD8E5DE762D}" srcOrd="0" destOrd="0" presId="urn:microsoft.com/office/officeart/2005/8/layout/hProcess11"/>
    <dgm:cxn modelId="{62B55541-695E-4516-A66C-55998C522915}" srcId="{60EACE1F-29EF-47CA-93C2-C4C976D96032}" destId="{602A7CB6-F41D-4CFA-921C-C69B0A86E7D2}" srcOrd="3" destOrd="0" parTransId="{3BC91B0C-B519-4664-9907-6409C61DD860}" sibTransId="{BE04E662-630C-41F0-BFB4-B3BAD578FDC6}"/>
    <dgm:cxn modelId="{62855064-AA83-49E6-A134-BC940820AB12}" type="presOf" srcId="{820261CA-75CB-4F32-BFE3-15DC9ED9B47C}" destId="{4AFBE2CC-C99D-45C1-94AB-CA2D975CBE81}" srcOrd="0" destOrd="0" presId="urn:microsoft.com/office/officeart/2005/8/layout/hProcess11"/>
    <dgm:cxn modelId="{D1499AA3-847E-4D35-89FE-75BA58DC88EC}" srcId="{60EACE1F-29EF-47CA-93C2-C4C976D96032}" destId="{E30B32D9-52F9-439C-A0D4-C112D604DAAA}" srcOrd="4" destOrd="0" parTransId="{CDC0E2C6-9708-4312-B7E7-71C935AEB930}" sibTransId="{A89C4D36-2907-4E6C-A572-C4021B817806}"/>
    <dgm:cxn modelId="{20E0BAA5-CF1F-4554-BF66-2CFCE241863E}" srcId="{60EACE1F-29EF-47CA-93C2-C4C976D96032}" destId="{8BA4B7E9-9C4F-4AD6-9FE3-C9FD6FD25E19}" srcOrd="0" destOrd="0" parTransId="{4973DBA9-B477-4F7E-B01D-542B759B4A31}" sibTransId="{7E666C77-F197-41A3-BE53-75A25A753B55}"/>
    <dgm:cxn modelId="{285018C9-8955-4A50-8BA6-10294D358EA2}" srcId="{60EACE1F-29EF-47CA-93C2-C4C976D96032}" destId="{820261CA-75CB-4F32-BFE3-15DC9ED9B47C}" srcOrd="2" destOrd="0" parTransId="{31DB344D-1526-451A-A1ED-BD90E4DFDD5B}" sibTransId="{7E9AE1F9-F77F-4231-B6BF-596BAA6935D7}"/>
    <dgm:cxn modelId="{7677F5D9-BEEC-404E-B49E-23441A84CAF2}" type="presOf" srcId="{60EACE1F-29EF-47CA-93C2-C4C976D96032}" destId="{4FC687D3-6714-46DA-B30C-6D5807E8A46B}" srcOrd="0" destOrd="0" presId="urn:microsoft.com/office/officeart/2005/8/layout/hProcess11"/>
    <dgm:cxn modelId="{65038FEC-5FC6-4E96-BDC1-B8EC222D2AEE}" type="presOf" srcId="{E30B32D9-52F9-439C-A0D4-C112D604DAAA}" destId="{6A51C7A3-C5C7-498A-8FEC-FF8A877A46CC}" srcOrd="0" destOrd="0" presId="urn:microsoft.com/office/officeart/2005/8/layout/hProcess11"/>
    <dgm:cxn modelId="{A9DB6414-07F1-46B6-BCC6-AE30C66CEE20}" type="presParOf" srcId="{4FC687D3-6714-46DA-B30C-6D5807E8A46B}" destId="{A910E40C-6249-4B15-AF38-5BB20982178A}" srcOrd="0" destOrd="0" presId="urn:microsoft.com/office/officeart/2005/8/layout/hProcess11"/>
    <dgm:cxn modelId="{6487D7F6-7DD9-44B1-B50F-0D9A1DDD0592}" type="presParOf" srcId="{4FC687D3-6714-46DA-B30C-6D5807E8A46B}" destId="{02060FD0-87FD-4B5A-8905-B82E1FD270BD}" srcOrd="1" destOrd="0" presId="urn:microsoft.com/office/officeart/2005/8/layout/hProcess11"/>
    <dgm:cxn modelId="{4062058B-9499-48B2-BEFE-0242A68A20C6}" type="presParOf" srcId="{02060FD0-87FD-4B5A-8905-B82E1FD270BD}" destId="{274E5311-F58C-4872-8723-BA8F6A074ACA}" srcOrd="0" destOrd="0" presId="urn:microsoft.com/office/officeart/2005/8/layout/hProcess11"/>
    <dgm:cxn modelId="{61E5FB81-1806-402D-BF44-FF103AE00CF1}" type="presParOf" srcId="{274E5311-F58C-4872-8723-BA8F6A074ACA}" destId="{88902B8B-DE50-4AE4-9F9B-129389E84A39}" srcOrd="0" destOrd="0" presId="urn:microsoft.com/office/officeart/2005/8/layout/hProcess11"/>
    <dgm:cxn modelId="{AB060BD4-A295-4B7C-8BDF-A75BC0BB9401}" type="presParOf" srcId="{274E5311-F58C-4872-8723-BA8F6A074ACA}" destId="{50106EB4-0E59-44C1-B1FB-84948B308526}" srcOrd="1" destOrd="0" presId="urn:microsoft.com/office/officeart/2005/8/layout/hProcess11"/>
    <dgm:cxn modelId="{664433D2-9988-480C-BB45-F79370B56C9C}" type="presParOf" srcId="{274E5311-F58C-4872-8723-BA8F6A074ACA}" destId="{85D3016B-20A6-45B3-AE8E-7FA1E7F97262}" srcOrd="2" destOrd="0" presId="urn:microsoft.com/office/officeart/2005/8/layout/hProcess11"/>
    <dgm:cxn modelId="{CD414CC4-2FA7-45F6-BCC6-7FB3651269A2}" type="presParOf" srcId="{02060FD0-87FD-4B5A-8905-B82E1FD270BD}" destId="{A310853C-81A1-41AA-B869-403DCED96DB5}" srcOrd="1" destOrd="0" presId="urn:microsoft.com/office/officeart/2005/8/layout/hProcess11"/>
    <dgm:cxn modelId="{D97C685B-7B47-4D7F-88C7-8DC27D062259}" type="presParOf" srcId="{02060FD0-87FD-4B5A-8905-B82E1FD270BD}" destId="{FBCA2DA5-3B46-4051-B68F-9D0B11C411D7}" srcOrd="2" destOrd="0" presId="urn:microsoft.com/office/officeart/2005/8/layout/hProcess11"/>
    <dgm:cxn modelId="{1556E574-17AC-4D4A-84A8-61DE9E843ECA}" type="presParOf" srcId="{FBCA2DA5-3B46-4051-B68F-9D0B11C411D7}" destId="{ADA64ABF-203E-417A-B058-0CD8E5DE762D}" srcOrd="0" destOrd="0" presId="urn:microsoft.com/office/officeart/2005/8/layout/hProcess11"/>
    <dgm:cxn modelId="{23001E9B-21BA-4E5B-B15C-10962C0BD374}" type="presParOf" srcId="{FBCA2DA5-3B46-4051-B68F-9D0B11C411D7}" destId="{F8405861-B9A6-48F9-B172-5D7149C7AE7B}" srcOrd="1" destOrd="0" presId="urn:microsoft.com/office/officeart/2005/8/layout/hProcess11"/>
    <dgm:cxn modelId="{2864BD82-1085-4A6C-9308-0A5C515494EB}" type="presParOf" srcId="{FBCA2DA5-3B46-4051-B68F-9D0B11C411D7}" destId="{640D63FC-3334-4321-A1A8-D73DBE58EC67}" srcOrd="2" destOrd="0" presId="urn:microsoft.com/office/officeart/2005/8/layout/hProcess11"/>
    <dgm:cxn modelId="{5700082E-71C2-4DFA-AF95-B542E1C7AE59}" type="presParOf" srcId="{02060FD0-87FD-4B5A-8905-B82E1FD270BD}" destId="{4FCA098B-020A-48A3-AD6B-77D36F7DEA30}" srcOrd="3" destOrd="0" presId="urn:microsoft.com/office/officeart/2005/8/layout/hProcess11"/>
    <dgm:cxn modelId="{D09D151A-C4CB-4D08-A789-11CD146FE884}" type="presParOf" srcId="{02060FD0-87FD-4B5A-8905-B82E1FD270BD}" destId="{A30BF7A3-5803-41B7-9556-0E23251C074D}" srcOrd="4" destOrd="0" presId="urn:microsoft.com/office/officeart/2005/8/layout/hProcess11"/>
    <dgm:cxn modelId="{B3FCC503-2B44-429C-981A-BE34E595022F}" type="presParOf" srcId="{A30BF7A3-5803-41B7-9556-0E23251C074D}" destId="{4AFBE2CC-C99D-45C1-94AB-CA2D975CBE81}" srcOrd="0" destOrd="0" presId="urn:microsoft.com/office/officeart/2005/8/layout/hProcess11"/>
    <dgm:cxn modelId="{9304CDD6-C19A-4A9C-B705-45CF22CC8CC3}" type="presParOf" srcId="{A30BF7A3-5803-41B7-9556-0E23251C074D}" destId="{503A70B1-AFA3-43C4-81EB-05FCB2828E8A}" srcOrd="1" destOrd="0" presId="urn:microsoft.com/office/officeart/2005/8/layout/hProcess11"/>
    <dgm:cxn modelId="{42C272B8-6D72-4F59-9C80-9C345D85DF61}" type="presParOf" srcId="{A30BF7A3-5803-41B7-9556-0E23251C074D}" destId="{3FAE26C0-BF5B-436F-97BD-D6DE81E12361}" srcOrd="2" destOrd="0" presId="urn:microsoft.com/office/officeart/2005/8/layout/hProcess11"/>
    <dgm:cxn modelId="{E5A0616C-497C-46FE-A4A9-E712FA6DA928}" type="presParOf" srcId="{02060FD0-87FD-4B5A-8905-B82E1FD270BD}" destId="{5A13B6AC-8F50-461C-9D58-AC2E534595DE}" srcOrd="5" destOrd="0" presId="urn:microsoft.com/office/officeart/2005/8/layout/hProcess11"/>
    <dgm:cxn modelId="{7EB032F7-3968-490A-858A-619516103A19}" type="presParOf" srcId="{02060FD0-87FD-4B5A-8905-B82E1FD270BD}" destId="{7E2A16C5-A8B8-4F73-BA6B-BB97152C07F9}" srcOrd="6" destOrd="0" presId="urn:microsoft.com/office/officeart/2005/8/layout/hProcess11"/>
    <dgm:cxn modelId="{FB5CA624-A30D-49E6-9F1B-4F288A85D762}" type="presParOf" srcId="{7E2A16C5-A8B8-4F73-BA6B-BB97152C07F9}" destId="{1EAE1640-2FE0-4833-B2B1-7EFC10FE5C80}" srcOrd="0" destOrd="0" presId="urn:microsoft.com/office/officeart/2005/8/layout/hProcess11"/>
    <dgm:cxn modelId="{3D77EDAD-4027-4261-934A-707E8FAFBC65}" type="presParOf" srcId="{7E2A16C5-A8B8-4F73-BA6B-BB97152C07F9}" destId="{54F7E507-0485-4A06-B1F5-B416BA917329}" srcOrd="1" destOrd="0" presId="urn:microsoft.com/office/officeart/2005/8/layout/hProcess11"/>
    <dgm:cxn modelId="{37F8A88F-77DA-4917-B859-6B5B42D9D54D}" type="presParOf" srcId="{7E2A16C5-A8B8-4F73-BA6B-BB97152C07F9}" destId="{A017C29F-76E7-4309-8496-FCFE68FA9298}" srcOrd="2" destOrd="0" presId="urn:microsoft.com/office/officeart/2005/8/layout/hProcess11"/>
    <dgm:cxn modelId="{B3007774-61D7-41A1-8CD8-0B1EFA14AB63}" type="presParOf" srcId="{02060FD0-87FD-4B5A-8905-B82E1FD270BD}" destId="{2BAEAA19-FC6C-41E7-8A59-EDE722D8096E}" srcOrd="7" destOrd="0" presId="urn:microsoft.com/office/officeart/2005/8/layout/hProcess11"/>
    <dgm:cxn modelId="{CCF08F0B-AA75-4DAB-8F53-AD50E5C63E73}" type="presParOf" srcId="{02060FD0-87FD-4B5A-8905-B82E1FD270BD}" destId="{A0B0EAF9-6A1E-4772-8223-F784FB5974C1}" srcOrd="8" destOrd="0" presId="urn:microsoft.com/office/officeart/2005/8/layout/hProcess11"/>
    <dgm:cxn modelId="{47529E99-2340-4850-99F2-6EEC5CB806C7}" type="presParOf" srcId="{A0B0EAF9-6A1E-4772-8223-F784FB5974C1}" destId="{6A51C7A3-C5C7-498A-8FEC-FF8A877A46CC}" srcOrd="0" destOrd="0" presId="urn:microsoft.com/office/officeart/2005/8/layout/hProcess11"/>
    <dgm:cxn modelId="{894FF794-91CA-4016-8F95-D4AB4D41769B}" type="presParOf" srcId="{A0B0EAF9-6A1E-4772-8223-F784FB5974C1}" destId="{5BCD5B49-891C-4E50-AA96-C8479B5667DC}" srcOrd="1" destOrd="0" presId="urn:microsoft.com/office/officeart/2005/8/layout/hProcess11"/>
    <dgm:cxn modelId="{D19AC528-3F19-41FE-9D4E-B5DEF253B81F}" type="presParOf" srcId="{A0B0EAF9-6A1E-4772-8223-F784FB5974C1}" destId="{22E1FD82-8B3F-4B51-93A1-279A144DD93C}"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4"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en" sz="2000" b="1"/>
            <a:t>Simple search</a:t>
          </a:r>
        </a:p>
        <a:p>
          <a:r>
            <a:rPr lang="en" sz="1800"/>
            <a:t>On all items with advanced filters</a:t>
          </a:r>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rgbClr val="FFC000"/>
        </a:solidFill>
      </dgm:spPr>
      <dgm:t>
        <a:bodyPr/>
        <a:lstStyle/>
        <a:p>
          <a:endParaRPr lang="fr-FR"/>
        </a:p>
      </dgm:t>
    </dgm:pt>
    <dgm:pt modelId="{15186353-A62E-498F-BC06-3D39C32FE741}">
      <dgm:prSet phldrT="[Texte]" custT="1"/>
      <dgm:spPr>
        <a:solidFill>
          <a:schemeClr val="tx2">
            <a:lumMod val="60000"/>
            <a:lumOff val="40000"/>
          </a:schemeClr>
        </a:solidFill>
      </dgm:spPr>
      <dgm:t>
        <a:bodyPr/>
        <a:lstStyle/>
        <a:p>
          <a:r>
            <a:rPr lang="en" sz="2000" b="1"/>
            <a:t>Advanced search</a:t>
          </a:r>
          <a:r>
            <a:rPr lang="en" sz="2000"/>
            <a:t> </a:t>
          </a:r>
        </a:p>
        <a:p>
          <a:r>
            <a:rPr lang="en" sz="1800"/>
            <a:t>Multi-criteria with filters</a:t>
          </a:r>
        </a:p>
      </dgm:t>
    </dgm:pt>
    <dgm:pt modelId="{5C5C46A4-1560-4887-966F-37C778989FBA}" type="parTrans" cxnId="{C0E6C5E7-C482-495B-9F59-4C2BAC12E550}">
      <dgm:prSet/>
      <dgm:spPr/>
      <dgm:t>
        <a:bodyPr/>
        <a:lstStyle/>
        <a:p>
          <a:endParaRPr lang="fr-FR"/>
        </a:p>
      </dgm:t>
    </dgm:pt>
    <dgm:pt modelId="{3A16E431-F734-4C52-A24D-7228A7FA961B}" type="sibTrans" cxnId="{C0E6C5E7-C482-495B-9F59-4C2BAC12E550}">
      <dgm:prSet/>
      <dgm:spPr>
        <a:solidFill>
          <a:schemeClr val="tx2">
            <a:lumMod val="60000"/>
            <a:lumOff val="40000"/>
          </a:schemeClr>
        </a:solidFill>
      </dgm:spPr>
      <dgm:t>
        <a:bodyPr/>
        <a:lstStyle/>
        <a:p>
          <a:endParaRPr lang="fr-FR"/>
        </a:p>
      </dgm:t>
    </dgm:pt>
    <dgm:pt modelId="{971B1BCA-6578-4523-9F9A-BA628EEA14DD}">
      <dgm:prSet phldrT="[Texte]" custT="1"/>
      <dgm:spPr>
        <a:solidFill>
          <a:schemeClr val="tx2">
            <a:lumMod val="60000"/>
            <a:lumOff val="40000"/>
          </a:schemeClr>
        </a:solidFill>
      </dgm:spPr>
      <dgm:t>
        <a:bodyPr/>
        <a:lstStyle/>
        <a:p>
          <a:r>
            <a:rPr lang="en" sz="2000" b="1"/>
            <a:t>Tags</a:t>
          </a:r>
        </a:p>
        <a:p>
          <a:r>
            <a:rPr lang="en" sz="1800" b="0"/>
            <a:t>On all elements of the repository</a:t>
          </a:r>
        </a:p>
      </dgm:t>
    </dgm:pt>
    <dgm:pt modelId="{32FB849E-E4FB-46D6-85C9-D10E84C392AD}" type="parTrans" cxnId="{1AD2FF82-1D4B-49E5-AE32-B3DC1E05BF3E}">
      <dgm:prSet/>
      <dgm:spPr/>
      <dgm:t>
        <a:bodyPr/>
        <a:lstStyle/>
        <a:p>
          <a:endParaRPr lang="fr-FR"/>
        </a:p>
      </dgm:t>
    </dgm:pt>
    <dgm:pt modelId="{130637CF-6BDC-4EE8-8482-2608E742105B}" type="sibTrans" cxnId="{1AD2FF82-1D4B-49E5-AE32-B3DC1E05BF3E}">
      <dgm:prSet/>
      <dgm:spPr>
        <a:solidFill>
          <a:srgbClr val="FFC000"/>
        </a:solidFill>
      </dgm:spPr>
      <dgm:t>
        <a:bodyPr/>
        <a:lstStyle/>
        <a:p>
          <a:endParaRPr lang="fr-FR"/>
        </a:p>
      </dgm:t>
    </dgm:pt>
    <dgm:pt modelId="{09DE2957-F138-436E-8E60-CAC0F488B7F6}">
      <dgm:prSet phldrT="[Texte]" custT="1"/>
      <dgm:spPr>
        <a:solidFill>
          <a:schemeClr val="tx2">
            <a:lumMod val="60000"/>
            <a:lumOff val="40000"/>
          </a:schemeClr>
        </a:solidFill>
      </dgm:spPr>
      <dgm:t>
        <a:bodyPr/>
        <a:lstStyle/>
        <a:p>
          <a:r>
            <a:rPr lang="en" sz="1800" b="1"/>
            <a:t>AI research</a:t>
          </a:r>
          <a:endParaRPr lang="fr-FR" sz="1800"/>
        </a:p>
        <a:p>
          <a:r>
            <a:rPr lang="en" sz="1800"/>
            <a:t>Semantic search and synonyms</a:t>
          </a:r>
          <a:endParaRPr lang="fr-FR" sz="1800" b="0"/>
        </a:p>
      </dgm:t>
    </dgm:pt>
    <dgm:pt modelId="{0D426CBF-D709-4D57-B959-C83538E7B1C1}" type="parTrans" cxnId="{1F6A717D-2859-4366-82A2-48DF5E2F1DAD}">
      <dgm:prSet/>
      <dgm:spPr/>
      <dgm:t>
        <a:bodyPr/>
        <a:lstStyle/>
        <a:p>
          <a:endParaRPr lang="fr-FR"/>
        </a:p>
      </dgm:t>
    </dgm:pt>
    <dgm:pt modelId="{E12EC2C0-552A-4382-A1D5-877586F20CCF}" type="sibTrans" cxnId="{1F6A717D-2859-4366-82A2-48DF5E2F1DAD}">
      <dgm:prSet/>
      <dgm:spPr>
        <a:solidFill>
          <a:srgbClr val="FFC000"/>
        </a:solidFill>
      </dgm:spPr>
      <dgm:t>
        <a:bodyPr/>
        <a:lstStyle/>
        <a:p>
          <a:endParaRPr lang="fr-FR"/>
        </a:p>
      </dgm:t>
    </dgm:pt>
    <dgm:pt modelId="{2B5875EA-2ABA-48DE-81B9-00F48B6A928D}" type="pres">
      <dgm:prSet presAssocID="{ECAFA5F6-6008-4C14-BCED-5CD394EEB137}" presName="Name0" presStyleCnt="0">
        <dgm:presLayoutVars>
          <dgm:dir/>
          <dgm:animLvl val="lvl"/>
          <dgm:resizeHandles val="exact"/>
        </dgm:presLayoutVars>
      </dgm:prSet>
      <dgm:spPr/>
    </dgm:pt>
    <dgm:pt modelId="{473D380F-D570-4C0B-ABE9-4869DA02AA2F}" type="pres">
      <dgm:prSet presAssocID="{ECAFA5F6-6008-4C14-BCED-5CD394EEB137}" presName="tSp" presStyleCnt="0"/>
      <dgm:spPr/>
    </dgm:pt>
    <dgm:pt modelId="{DA6C3F5E-5498-441D-B254-6503CC7E6D35}" type="pres">
      <dgm:prSet presAssocID="{ECAFA5F6-6008-4C14-BCED-5CD394EEB137}" presName="bSp" presStyleCnt="0"/>
      <dgm:spPr/>
    </dgm:pt>
    <dgm:pt modelId="{9954C2F5-64C5-4C28-A8A6-706BC97A752E}" type="pres">
      <dgm:prSet presAssocID="{ECAFA5F6-6008-4C14-BCED-5CD394EEB137}" presName="process" presStyleCnt="0"/>
      <dgm:spPr/>
    </dgm:pt>
    <dgm:pt modelId="{8B97A7AD-E4AA-419B-93E4-2C9A7A58CC59}" type="pres">
      <dgm:prSet presAssocID="{F2E5F90A-DABB-4C83-A250-C8FF8F345D2B}" presName="composite1" presStyleCnt="0"/>
      <dgm:spPr/>
    </dgm:pt>
    <dgm:pt modelId="{324D676B-3551-4657-9D9F-3A251AC8B682}" type="pres">
      <dgm:prSet presAssocID="{F2E5F90A-DABB-4C83-A250-C8FF8F345D2B}" presName="dummyNode1" presStyleLbl="node1" presStyleIdx="0" presStyleCnt="4"/>
      <dgm:spPr/>
    </dgm:pt>
    <dgm:pt modelId="{C17F1CA2-C71B-487E-832B-945D885DC841}" type="pres">
      <dgm:prSet presAssocID="{F2E5F90A-DABB-4C83-A250-C8FF8F345D2B}" presName="childNode1" presStyleLbl="bgAcc1" presStyleIdx="0" presStyleCnt="4">
        <dgm:presLayoutVars>
          <dgm:bulletEnabled val="1"/>
        </dgm:presLayoutVars>
      </dgm:prSet>
      <dgm:spPr/>
    </dgm:pt>
    <dgm:pt modelId="{85CAA4D8-6E3E-4C1A-8C1C-9F4956CBBC0B}" type="pres">
      <dgm:prSet presAssocID="{F2E5F90A-DABB-4C83-A250-C8FF8F345D2B}" presName="childNode1tx" presStyleLbl="bgAcc1" presStyleIdx="0" presStyleCnt="4">
        <dgm:presLayoutVars>
          <dgm:bulletEnabled val="1"/>
        </dgm:presLayoutVars>
      </dgm:prSet>
      <dgm:spPr/>
    </dgm:pt>
    <dgm:pt modelId="{95F28027-D2DB-40AB-8FB3-ADBB596CC7C8}" type="pres">
      <dgm:prSet presAssocID="{F2E5F90A-DABB-4C83-A250-C8FF8F345D2B}" presName="parentNode1" presStyleLbl="node1" presStyleIdx="0" presStyleCnt="4" custScaleX="115710" custScaleY="293618" custLinFactNeighborX="-2435" custLinFactNeighborY="-14465">
        <dgm:presLayoutVars>
          <dgm:chMax val="1"/>
          <dgm:bulletEnabled val="1"/>
        </dgm:presLayoutVars>
      </dgm:prSet>
      <dgm:spPr/>
    </dgm:pt>
    <dgm:pt modelId="{4E301B4D-0294-4948-A8FB-7CC6574B7BB5}" type="pres">
      <dgm:prSet presAssocID="{F2E5F90A-DABB-4C83-A250-C8FF8F345D2B}" presName="connSite1" presStyleCnt="0"/>
      <dgm:spPr/>
    </dgm:pt>
    <dgm:pt modelId="{B0A12F9F-B391-400A-8B3E-0D78297B3BA2}" type="pres">
      <dgm:prSet presAssocID="{C99607BA-BAA8-45B9-9E75-ADB7D57271A3}" presName="Name9" presStyleLbl="sibTrans2D1" presStyleIdx="0" presStyleCnt="3"/>
      <dgm:spPr/>
    </dgm:pt>
    <dgm:pt modelId="{CDD4DB89-DD9D-4B0D-983E-940889A63F71}" type="pres">
      <dgm:prSet presAssocID="{09DE2957-F138-436E-8E60-CAC0F488B7F6}" presName="composite2" presStyleCnt="0"/>
      <dgm:spPr/>
    </dgm:pt>
    <dgm:pt modelId="{7AE5AFE2-9636-45FC-A950-6EADE9812C29}" type="pres">
      <dgm:prSet presAssocID="{09DE2957-F138-436E-8E60-CAC0F488B7F6}" presName="dummyNode2" presStyleLbl="node1" presStyleIdx="0" presStyleCnt="4"/>
      <dgm:spPr/>
    </dgm:pt>
    <dgm:pt modelId="{2AB3F1D1-7E60-4A02-A2F8-CC450510F6BF}" type="pres">
      <dgm:prSet presAssocID="{09DE2957-F138-436E-8E60-CAC0F488B7F6}" presName="childNode2" presStyleLbl="bgAcc1" presStyleIdx="1" presStyleCnt="4">
        <dgm:presLayoutVars>
          <dgm:bulletEnabled val="1"/>
        </dgm:presLayoutVars>
      </dgm:prSet>
      <dgm:spPr/>
    </dgm:pt>
    <dgm:pt modelId="{DCC1A401-3640-47F3-90A7-26681BDBB9C6}" type="pres">
      <dgm:prSet presAssocID="{09DE2957-F138-436E-8E60-CAC0F488B7F6}" presName="childNode2tx" presStyleLbl="bgAcc1" presStyleIdx="1" presStyleCnt="4">
        <dgm:presLayoutVars>
          <dgm:bulletEnabled val="1"/>
        </dgm:presLayoutVars>
      </dgm:prSet>
      <dgm:spPr/>
    </dgm:pt>
    <dgm:pt modelId="{9A9C7EAB-F4AC-40CC-A4C4-BFC3C0C001BC}" type="pres">
      <dgm:prSet presAssocID="{09DE2957-F138-436E-8E60-CAC0F488B7F6}" presName="parentNode2" presStyleLbl="node1" presStyleIdx="1" presStyleCnt="4" custScaleX="115710" custScaleY="293618" custLinFactNeighborX="-1243" custLinFactNeighborY="-16931">
        <dgm:presLayoutVars>
          <dgm:chMax val="0"/>
          <dgm:bulletEnabled val="1"/>
        </dgm:presLayoutVars>
      </dgm:prSet>
      <dgm:spPr/>
    </dgm:pt>
    <dgm:pt modelId="{094BA06A-C796-448E-ACFD-6C6985E5E09B}" type="pres">
      <dgm:prSet presAssocID="{09DE2957-F138-436E-8E60-CAC0F488B7F6}" presName="connSite2" presStyleCnt="0"/>
      <dgm:spPr/>
    </dgm:pt>
    <dgm:pt modelId="{16EEDB2E-CBF1-430B-BDBA-14743235924F}" type="pres">
      <dgm:prSet presAssocID="{E12EC2C0-552A-4382-A1D5-877586F20CCF}" presName="Name18" presStyleLbl="sibTrans2D1" presStyleIdx="1" presStyleCnt="3"/>
      <dgm:spPr/>
    </dgm:pt>
    <dgm:pt modelId="{F73C84A4-4D3B-4D15-B6E7-F382F3A4E24E}" type="pres">
      <dgm:prSet presAssocID="{971B1BCA-6578-4523-9F9A-BA628EEA14DD}" presName="composite1" presStyleCnt="0"/>
      <dgm:spPr/>
    </dgm:pt>
    <dgm:pt modelId="{87CB41B2-6E15-459D-A95B-C905354C0B85}" type="pres">
      <dgm:prSet presAssocID="{971B1BCA-6578-4523-9F9A-BA628EEA14DD}" presName="dummyNode1" presStyleLbl="node1" presStyleIdx="1" presStyleCnt="4"/>
      <dgm:spPr/>
    </dgm:pt>
    <dgm:pt modelId="{4ABDC3EA-C5D6-4D51-8338-FE859F6999C3}" type="pres">
      <dgm:prSet presAssocID="{971B1BCA-6578-4523-9F9A-BA628EEA14DD}" presName="childNode1" presStyleLbl="bgAcc1" presStyleIdx="2" presStyleCnt="4">
        <dgm:presLayoutVars>
          <dgm:bulletEnabled val="1"/>
        </dgm:presLayoutVars>
      </dgm:prSet>
      <dgm:spPr/>
    </dgm:pt>
    <dgm:pt modelId="{C08EF0D4-F412-466D-B66C-031B48BC9CD4}" type="pres">
      <dgm:prSet presAssocID="{971B1BCA-6578-4523-9F9A-BA628EEA14DD}" presName="childNode1tx" presStyleLbl="bgAcc1" presStyleIdx="2" presStyleCnt="4">
        <dgm:presLayoutVars>
          <dgm:bulletEnabled val="1"/>
        </dgm:presLayoutVars>
      </dgm:prSet>
      <dgm:spPr/>
    </dgm:pt>
    <dgm:pt modelId="{FF3CBC3E-7BDE-4FCA-BD2C-C0D2C976CDBA}" type="pres">
      <dgm:prSet presAssocID="{971B1BCA-6578-4523-9F9A-BA628EEA14DD}" presName="parentNode1" presStyleLbl="node1" presStyleIdx="2" presStyleCnt="4" custScaleX="115710" custScaleY="290973">
        <dgm:presLayoutVars>
          <dgm:chMax val="1"/>
          <dgm:bulletEnabled val="1"/>
        </dgm:presLayoutVars>
      </dgm:prSet>
      <dgm:spPr/>
    </dgm:pt>
    <dgm:pt modelId="{0DDC0FCA-5F5C-4A84-92DE-236D78E6CC3E}" type="pres">
      <dgm:prSet presAssocID="{971B1BCA-6578-4523-9F9A-BA628EEA14DD}" presName="connSite1" presStyleCnt="0"/>
      <dgm:spPr/>
    </dgm:pt>
    <dgm:pt modelId="{7BFBD61F-9740-48D4-9E97-CC16D7C3538E}" type="pres">
      <dgm:prSet presAssocID="{130637CF-6BDC-4EE8-8482-2608E742105B}" presName="Name9" presStyleLbl="sibTrans2D1" presStyleIdx="2" presStyleCnt="3"/>
      <dgm:spPr/>
    </dgm:pt>
    <dgm:pt modelId="{118191C0-0EC1-4AD1-9364-0C677D0745C7}" type="pres">
      <dgm:prSet presAssocID="{15186353-A62E-498F-BC06-3D39C32FE741}" presName="composite2" presStyleCnt="0"/>
      <dgm:spPr/>
    </dgm:pt>
    <dgm:pt modelId="{DF6762A9-CA65-4419-BC24-0CD1286021D6}" type="pres">
      <dgm:prSet presAssocID="{15186353-A62E-498F-BC06-3D39C32FE741}" presName="dummyNode2" presStyleLbl="node1" presStyleIdx="2" presStyleCnt="4"/>
      <dgm:spPr/>
    </dgm:pt>
    <dgm:pt modelId="{25E1C916-7C25-4435-9139-D77D8D408E97}" type="pres">
      <dgm:prSet presAssocID="{15186353-A62E-498F-BC06-3D39C32FE741}" presName="childNode2" presStyleLbl="bgAcc1" presStyleIdx="3" presStyleCnt="4">
        <dgm:presLayoutVars>
          <dgm:bulletEnabled val="1"/>
        </dgm:presLayoutVars>
      </dgm:prSet>
      <dgm:spPr/>
    </dgm:pt>
    <dgm:pt modelId="{650F87B1-A6CE-4F77-890A-D701CD70E753}" type="pres">
      <dgm:prSet presAssocID="{15186353-A62E-498F-BC06-3D39C32FE741}" presName="childNode2tx" presStyleLbl="bgAcc1" presStyleIdx="3" presStyleCnt="4">
        <dgm:presLayoutVars>
          <dgm:bulletEnabled val="1"/>
        </dgm:presLayoutVars>
      </dgm:prSet>
      <dgm:spPr/>
    </dgm:pt>
    <dgm:pt modelId="{D1E589D5-2B93-46E5-9E00-F21B6B0ACB5C}" type="pres">
      <dgm:prSet presAssocID="{15186353-A62E-498F-BC06-3D39C32FE741}" presName="parentNode2" presStyleLbl="node1" presStyleIdx="3" presStyleCnt="4" custScaleX="115710" custScaleY="290973">
        <dgm:presLayoutVars>
          <dgm:chMax val="0"/>
          <dgm:bulletEnabled val="1"/>
        </dgm:presLayoutVars>
      </dgm:prSet>
      <dgm:spPr/>
    </dgm:pt>
    <dgm:pt modelId="{3C19F0D6-E2A6-48B1-BD6B-849F6265934E}" type="pres">
      <dgm:prSet presAssocID="{15186353-A62E-498F-BC06-3D39C32FE741}" presName="connSite2" presStyleCnt="0"/>
      <dgm:spPr/>
    </dgm:pt>
  </dgm:ptLst>
  <dgm:cxnLst>
    <dgm:cxn modelId="{47A84708-84E5-451E-8771-5EDB9A6F7D30}" type="presOf" srcId="{F2E5F90A-DABB-4C83-A250-C8FF8F345D2B}" destId="{95F28027-D2DB-40AB-8FB3-ADBB596CC7C8}" srcOrd="0" destOrd="0" presId="urn:microsoft.com/office/officeart/2005/8/layout/hProcess4"/>
    <dgm:cxn modelId="{22541313-6AD4-4649-8BF7-B69DD4FE35BF}" type="presOf" srcId="{ECAFA5F6-6008-4C14-BCED-5CD394EEB137}" destId="{2B5875EA-2ABA-48DE-81B9-00F48B6A928D}" srcOrd="0" destOrd="0" presId="urn:microsoft.com/office/officeart/2005/8/layout/hProcess4"/>
    <dgm:cxn modelId="{D1225F60-C3D0-420C-A6BA-AD48B2013401}" type="presOf" srcId="{130637CF-6BDC-4EE8-8482-2608E742105B}" destId="{7BFBD61F-9740-48D4-9E97-CC16D7C3538E}" srcOrd="0" destOrd="0" presId="urn:microsoft.com/office/officeart/2005/8/layout/hProcess4"/>
    <dgm:cxn modelId="{AEC32B4F-D970-4A2A-A8F6-8C427DC4A5D8}" type="presOf" srcId="{09DE2957-F138-436E-8E60-CAC0F488B7F6}" destId="{9A9C7EAB-F4AC-40CC-A4C4-BFC3C0C001BC}" srcOrd="0" destOrd="0" presId="urn:microsoft.com/office/officeart/2005/8/layout/hProcess4"/>
    <dgm:cxn modelId="{8545FF71-100D-4B71-BCD2-B14D010AB982}" type="presOf" srcId="{C99607BA-BAA8-45B9-9E75-ADB7D57271A3}" destId="{B0A12F9F-B391-400A-8B3E-0D78297B3BA2}" srcOrd="0" destOrd="0" presId="urn:microsoft.com/office/officeart/2005/8/layout/hProcess4"/>
    <dgm:cxn modelId="{1F6A717D-2859-4366-82A2-48DF5E2F1DAD}" srcId="{ECAFA5F6-6008-4C14-BCED-5CD394EEB137}" destId="{09DE2957-F138-436E-8E60-CAC0F488B7F6}" srcOrd="1" destOrd="0" parTransId="{0D426CBF-D709-4D57-B959-C83538E7B1C1}" sibTransId="{E12EC2C0-552A-4382-A1D5-877586F20CCF}"/>
    <dgm:cxn modelId="{1AD2FF82-1D4B-49E5-AE32-B3DC1E05BF3E}" srcId="{ECAFA5F6-6008-4C14-BCED-5CD394EEB137}" destId="{971B1BCA-6578-4523-9F9A-BA628EEA14DD}" srcOrd="2" destOrd="0" parTransId="{32FB849E-E4FB-46D6-85C9-D10E84C392AD}" sibTransId="{130637CF-6BDC-4EE8-8482-2608E742105B}"/>
    <dgm:cxn modelId="{E5D43D87-4B8D-4422-AD02-EA7A1CE3C86D}" type="presOf" srcId="{15186353-A62E-498F-BC06-3D39C32FE741}" destId="{D1E589D5-2B93-46E5-9E00-F21B6B0ACB5C}" srcOrd="0" destOrd="0" presId="urn:microsoft.com/office/officeart/2005/8/layout/hProcess4"/>
    <dgm:cxn modelId="{B9EBA98F-8D60-42E5-80EA-41A087057827}" srcId="{ECAFA5F6-6008-4C14-BCED-5CD394EEB137}" destId="{F2E5F90A-DABB-4C83-A250-C8FF8F345D2B}" srcOrd="0" destOrd="0" parTransId="{267AA1E6-E55D-466D-82C7-BB749A1A75B8}" sibTransId="{C99607BA-BAA8-45B9-9E75-ADB7D57271A3}"/>
    <dgm:cxn modelId="{5D2F57CC-5F8B-41FC-9CFC-9EB917359FB2}" type="presOf" srcId="{E12EC2C0-552A-4382-A1D5-877586F20CCF}" destId="{16EEDB2E-CBF1-430B-BDBA-14743235924F}" srcOrd="0" destOrd="0" presId="urn:microsoft.com/office/officeart/2005/8/layout/hProcess4"/>
    <dgm:cxn modelId="{DE78C9DA-1C72-4EE5-8A63-1D18B2F56169}" type="presOf" srcId="{971B1BCA-6578-4523-9F9A-BA628EEA14DD}" destId="{FF3CBC3E-7BDE-4FCA-BD2C-C0D2C976CDBA}" srcOrd="0" destOrd="0" presId="urn:microsoft.com/office/officeart/2005/8/layout/hProcess4"/>
    <dgm:cxn modelId="{C0E6C5E7-C482-495B-9F59-4C2BAC12E550}" srcId="{ECAFA5F6-6008-4C14-BCED-5CD394EEB137}" destId="{15186353-A62E-498F-BC06-3D39C32FE741}" srcOrd="3" destOrd="0" parTransId="{5C5C46A4-1560-4887-966F-37C778989FBA}" sibTransId="{3A16E431-F734-4C52-A24D-7228A7FA961B}"/>
    <dgm:cxn modelId="{3EC96EDF-3979-4CF2-BD62-D0BF4AAE081B}" type="presParOf" srcId="{2B5875EA-2ABA-48DE-81B9-00F48B6A928D}" destId="{473D380F-D570-4C0B-ABE9-4869DA02AA2F}" srcOrd="0" destOrd="0" presId="urn:microsoft.com/office/officeart/2005/8/layout/hProcess4"/>
    <dgm:cxn modelId="{03545696-3C31-495D-928F-059DE2951BF2}" type="presParOf" srcId="{2B5875EA-2ABA-48DE-81B9-00F48B6A928D}" destId="{DA6C3F5E-5498-441D-B254-6503CC7E6D35}" srcOrd="1" destOrd="0" presId="urn:microsoft.com/office/officeart/2005/8/layout/hProcess4"/>
    <dgm:cxn modelId="{02EDAB4E-02EB-4732-A7A4-3DBC9F3F9678}" type="presParOf" srcId="{2B5875EA-2ABA-48DE-81B9-00F48B6A928D}" destId="{9954C2F5-64C5-4C28-A8A6-706BC97A752E}" srcOrd="2" destOrd="0" presId="urn:microsoft.com/office/officeart/2005/8/layout/hProcess4"/>
    <dgm:cxn modelId="{04460D55-98E6-4A30-BC99-8FF41261C5B1}" type="presParOf" srcId="{9954C2F5-64C5-4C28-A8A6-706BC97A752E}" destId="{8B97A7AD-E4AA-419B-93E4-2C9A7A58CC59}" srcOrd="0" destOrd="0" presId="urn:microsoft.com/office/officeart/2005/8/layout/hProcess4"/>
    <dgm:cxn modelId="{BA0FE519-B37B-42BF-9834-0B765337E7AD}" type="presParOf" srcId="{8B97A7AD-E4AA-419B-93E4-2C9A7A58CC59}" destId="{324D676B-3551-4657-9D9F-3A251AC8B682}" srcOrd="0" destOrd="0" presId="urn:microsoft.com/office/officeart/2005/8/layout/hProcess4"/>
    <dgm:cxn modelId="{E190DCE3-80C4-4A8B-89D7-BE9D338C1A87}" type="presParOf" srcId="{8B97A7AD-E4AA-419B-93E4-2C9A7A58CC59}" destId="{C17F1CA2-C71B-487E-832B-945D885DC841}" srcOrd="1" destOrd="0" presId="urn:microsoft.com/office/officeart/2005/8/layout/hProcess4"/>
    <dgm:cxn modelId="{1AE2D2C6-06CB-40D9-811E-6E6ECE4A3014}" type="presParOf" srcId="{8B97A7AD-E4AA-419B-93E4-2C9A7A58CC59}" destId="{85CAA4D8-6E3E-4C1A-8C1C-9F4956CBBC0B}" srcOrd="2" destOrd="0" presId="urn:microsoft.com/office/officeart/2005/8/layout/hProcess4"/>
    <dgm:cxn modelId="{1FB3EE4E-E247-468C-838B-F9F8CCDAEDCE}" type="presParOf" srcId="{8B97A7AD-E4AA-419B-93E4-2C9A7A58CC59}" destId="{95F28027-D2DB-40AB-8FB3-ADBB596CC7C8}" srcOrd="3" destOrd="0" presId="urn:microsoft.com/office/officeart/2005/8/layout/hProcess4"/>
    <dgm:cxn modelId="{345589D9-C9EA-4964-B214-907E5D426109}" type="presParOf" srcId="{8B97A7AD-E4AA-419B-93E4-2C9A7A58CC59}" destId="{4E301B4D-0294-4948-A8FB-7CC6574B7BB5}" srcOrd="4" destOrd="0" presId="urn:microsoft.com/office/officeart/2005/8/layout/hProcess4"/>
    <dgm:cxn modelId="{455EC3CA-6048-4B8C-945B-8704D50680D7}" type="presParOf" srcId="{9954C2F5-64C5-4C28-A8A6-706BC97A752E}" destId="{B0A12F9F-B391-400A-8B3E-0D78297B3BA2}" srcOrd="1" destOrd="0" presId="urn:microsoft.com/office/officeart/2005/8/layout/hProcess4"/>
    <dgm:cxn modelId="{B0065508-9125-4620-8FA3-0A14B85F0A51}" type="presParOf" srcId="{9954C2F5-64C5-4C28-A8A6-706BC97A752E}" destId="{CDD4DB89-DD9D-4B0D-983E-940889A63F71}" srcOrd="2" destOrd="0" presId="urn:microsoft.com/office/officeart/2005/8/layout/hProcess4"/>
    <dgm:cxn modelId="{DE88ADBF-3138-40C8-97DE-429E479FA1B5}" type="presParOf" srcId="{CDD4DB89-DD9D-4B0D-983E-940889A63F71}" destId="{7AE5AFE2-9636-45FC-A950-6EADE9812C29}" srcOrd="0" destOrd="0" presId="urn:microsoft.com/office/officeart/2005/8/layout/hProcess4"/>
    <dgm:cxn modelId="{FDAA31EA-175F-444A-A7F9-7BCF1938249D}" type="presParOf" srcId="{CDD4DB89-DD9D-4B0D-983E-940889A63F71}" destId="{2AB3F1D1-7E60-4A02-A2F8-CC450510F6BF}" srcOrd="1" destOrd="0" presId="urn:microsoft.com/office/officeart/2005/8/layout/hProcess4"/>
    <dgm:cxn modelId="{4F39A4C1-E6AE-459F-97E7-74789364AC29}" type="presParOf" srcId="{CDD4DB89-DD9D-4B0D-983E-940889A63F71}" destId="{DCC1A401-3640-47F3-90A7-26681BDBB9C6}" srcOrd="2" destOrd="0" presId="urn:microsoft.com/office/officeart/2005/8/layout/hProcess4"/>
    <dgm:cxn modelId="{6C5D1142-1345-4A89-9A98-85C66986F80C}" type="presParOf" srcId="{CDD4DB89-DD9D-4B0D-983E-940889A63F71}" destId="{9A9C7EAB-F4AC-40CC-A4C4-BFC3C0C001BC}" srcOrd="3" destOrd="0" presId="urn:microsoft.com/office/officeart/2005/8/layout/hProcess4"/>
    <dgm:cxn modelId="{92C494BD-29DC-4604-B8A2-578E1D44D37A}" type="presParOf" srcId="{CDD4DB89-DD9D-4B0D-983E-940889A63F71}" destId="{094BA06A-C796-448E-ACFD-6C6985E5E09B}" srcOrd="4" destOrd="0" presId="urn:microsoft.com/office/officeart/2005/8/layout/hProcess4"/>
    <dgm:cxn modelId="{A8E514E5-DE30-4C22-A3D3-6EB3FA4CE4FA}" type="presParOf" srcId="{9954C2F5-64C5-4C28-A8A6-706BC97A752E}" destId="{16EEDB2E-CBF1-430B-BDBA-14743235924F}" srcOrd="3" destOrd="0" presId="urn:microsoft.com/office/officeart/2005/8/layout/hProcess4"/>
    <dgm:cxn modelId="{2954FF24-DD44-4CD9-B7C1-5D6D21992A4C}" type="presParOf" srcId="{9954C2F5-64C5-4C28-A8A6-706BC97A752E}" destId="{F73C84A4-4D3B-4D15-B6E7-F382F3A4E24E}" srcOrd="4" destOrd="0" presId="urn:microsoft.com/office/officeart/2005/8/layout/hProcess4"/>
    <dgm:cxn modelId="{E38BEB33-2195-400B-BB6E-287AA058C089}" type="presParOf" srcId="{F73C84A4-4D3B-4D15-B6E7-F382F3A4E24E}" destId="{87CB41B2-6E15-459D-A95B-C905354C0B85}" srcOrd="0" destOrd="0" presId="urn:microsoft.com/office/officeart/2005/8/layout/hProcess4"/>
    <dgm:cxn modelId="{F858FC60-7A70-43E5-A634-1E75B637E90D}" type="presParOf" srcId="{F73C84A4-4D3B-4D15-B6E7-F382F3A4E24E}" destId="{4ABDC3EA-C5D6-4D51-8338-FE859F6999C3}" srcOrd="1" destOrd="0" presId="urn:microsoft.com/office/officeart/2005/8/layout/hProcess4"/>
    <dgm:cxn modelId="{6F51499E-F784-479E-9392-F1D66D2F4E2F}" type="presParOf" srcId="{F73C84A4-4D3B-4D15-B6E7-F382F3A4E24E}" destId="{C08EF0D4-F412-466D-B66C-031B48BC9CD4}" srcOrd="2" destOrd="0" presId="urn:microsoft.com/office/officeart/2005/8/layout/hProcess4"/>
    <dgm:cxn modelId="{16D1A92B-9206-4B62-AB8E-72BF59F5AC6F}" type="presParOf" srcId="{F73C84A4-4D3B-4D15-B6E7-F382F3A4E24E}" destId="{FF3CBC3E-7BDE-4FCA-BD2C-C0D2C976CDBA}" srcOrd="3" destOrd="0" presId="urn:microsoft.com/office/officeart/2005/8/layout/hProcess4"/>
    <dgm:cxn modelId="{8EBAAB52-EEA3-4796-87FD-56746292343E}" type="presParOf" srcId="{F73C84A4-4D3B-4D15-B6E7-F382F3A4E24E}" destId="{0DDC0FCA-5F5C-4A84-92DE-236D78E6CC3E}" srcOrd="4" destOrd="0" presId="urn:microsoft.com/office/officeart/2005/8/layout/hProcess4"/>
    <dgm:cxn modelId="{746569F1-5207-4BBB-8BFD-E8E330896BD3}" type="presParOf" srcId="{9954C2F5-64C5-4C28-A8A6-706BC97A752E}" destId="{7BFBD61F-9740-48D4-9E97-CC16D7C3538E}" srcOrd="5" destOrd="0" presId="urn:microsoft.com/office/officeart/2005/8/layout/hProcess4"/>
    <dgm:cxn modelId="{0136A487-DB73-4B67-9758-3BF36A213DD7}" type="presParOf" srcId="{9954C2F5-64C5-4C28-A8A6-706BC97A752E}" destId="{118191C0-0EC1-4AD1-9364-0C677D0745C7}" srcOrd="6" destOrd="0" presId="urn:microsoft.com/office/officeart/2005/8/layout/hProcess4"/>
    <dgm:cxn modelId="{E3D2DA9F-B18F-4A3B-912A-4808D7C0392F}" type="presParOf" srcId="{118191C0-0EC1-4AD1-9364-0C677D0745C7}" destId="{DF6762A9-CA65-4419-BC24-0CD1286021D6}" srcOrd="0" destOrd="0" presId="urn:microsoft.com/office/officeart/2005/8/layout/hProcess4"/>
    <dgm:cxn modelId="{CC73EA34-6BD2-47F4-B6E3-0D1C9F3A0202}" type="presParOf" srcId="{118191C0-0EC1-4AD1-9364-0C677D0745C7}" destId="{25E1C916-7C25-4435-9139-D77D8D408E97}" srcOrd="1" destOrd="0" presId="urn:microsoft.com/office/officeart/2005/8/layout/hProcess4"/>
    <dgm:cxn modelId="{5344C775-465D-4354-9DF1-685C227C0192}" type="presParOf" srcId="{118191C0-0EC1-4AD1-9364-0C677D0745C7}" destId="{650F87B1-A6CE-4F77-890A-D701CD70E753}" srcOrd="2" destOrd="0" presId="urn:microsoft.com/office/officeart/2005/8/layout/hProcess4"/>
    <dgm:cxn modelId="{37982FFC-B5E7-4187-9CC4-CEBEA40B6984}" type="presParOf" srcId="{118191C0-0EC1-4AD1-9364-0C677D0745C7}" destId="{D1E589D5-2B93-46E5-9E00-F21B6B0ACB5C}" srcOrd="3" destOrd="0" presId="urn:microsoft.com/office/officeart/2005/8/layout/hProcess4"/>
    <dgm:cxn modelId="{B7EAAB04-7E2B-4334-983C-3EAD9A8C3560}" type="presParOf" srcId="{118191C0-0EC1-4AD1-9364-0C677D0745C7}" destId="{3C19F0D6-E2A6-48B1-BD6B-849F6265934E}"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9"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en" sz="2000" b="1"/>
            <a:t>Comments</a:t>
          </a:r>
          <a:endParaRPr lang="fr-FR" sz="2000"/>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chemeClr val="tx2">
            <a:lumMod val="60000"/>
            <a:lumOff val="40000"/>
          </a:schemeClr>
        </a:solidFill>
      </dgm:spPr>
      <dgm:t>
        <a:bodyPr/>
        <a:lstStyle/>
        <a:p>
          <a:endParaRPr lang="fr-FR"/>
        </a:p>
      </dgm:t>
    </dgm:pt>
    <dgm:pt modelId="{15186353-A62E-498F-BC06-3D39C32FE741}">
      <dgm:prSet phldrT="[Texte]" custT="1"/>
      <dgm:spPr>
        <a:solidFill>
          <a:schemeClr val="tx2">
            <a:lumMod val="60000"/>
            <a:lumOff val="40000"/>
          </a:schemeClr>
        </a:solidFill>
      </dgm:spPr>
      <dgm:t>
        <a:bodyPr/>
        <a:lstStyle/>
        <a:p>
          <a:r>
            <a:rPr lang="en" sz="2000" b="1"/>
            <a:t>Tasks</a:t>
          </a:r>
          <a:endParaRPr lang="fr-FR" sz="2000"/>
        </a:p>
      </dgm:t>
    </dgm:pt>
    <dgm:pt modelId="{5C5C46A4-1560-4887-966F-37C778989FBA}" type="parTrans" cxnId="{C0E6C5E7-C482-495B-9F59-4C2BAC12E550}">
      <dgm:prSet/>
      <dgm:spPr/>
      <dgm:t>
        <a:bodyPr/>
        <a:lstStyle/>
        <a:p>
          <a:endParaRPr lang="fr-FR"/>
        </a:p>
      </dgm:t>
    </dgm:pt>
    <dgm:pt modelId="{3A16E431-F734-4C52-A24D-7228A7FA961B}" type="sibTrans" cxnId="{C0E6C5E7-C482-495B-9F59-4C2BAC12E550}">
      <dgm:prSet/>
      <dgm:spPr>
        <a:solidFill>
          <a:schemeClr val="tx2">
            <a:lumMod val="60000"/>
            <a:lumOff val="40000"/>
          </a:schemeClr>
        </a:solidFill>
      </dgm:spPr>
      <dgm:t>
        <a:bodyPr/>
        <a:lstStyle/>
        <a:p>
          <a:endParaRPr lang="fr-FR"/>
        </a:p>
      </dgm:t>
    </dgm:pt>
    <dgm:pt modelId="{4B4C08F3-4517-4D3B-891B-EAA0E773E1C9}" type="pres">
      <dgm:prSet presAssocID="{ECAFA5F6-6008-4C14-BCED-5CD394EEB137}" presName="CompostProcess" presStyleCnt="0">
        <dgm:presLayoutVars>
          <dgm:dir/>
          <dgm:resizeHandles val="exact"/>
        </dgm:presLayoutVars>
      </dgm:prSet>
      <dgm:spPr/>
    </dgm:pt>
    <dgm:pt modelId="{FAD0E64E-2E87-4263-B373-E45BD4209DDA}" type="pres">
      <dgm:prSet presAssocID="{ECAFA5F6-6008-4C14-BCED-5CD394EEB137}" presName="arrow" presStyleLbl="bgShp" presStyleIdx="0" presStyleCnt="1" custScaleY="81218"/>
      <dgm:spPr>
        <a:solidFill>
          <a:schemeClr val="bg1">
            <a:lumMod val="95000"/>
            <a:alpha val="70000"/>
          </a:schemeClr>
        </a:solidFill>
      </dgm:spPr>
    </dgm:pt>
    <dgm:pt modelId="{20CBF533-3006-483B-9AEC-FE12F23CEF7A}" type="pres">
      <dgm:prSet presAssocID="{ECAFA5F6-6008-4C14-BCED-5CD394EEB137}" presName="linearProcess" presStyleCnt="0"/>
      <dgm:spPr/>
    </dgm:pt>
    <dgm:pt modelId="{4772096D-17C0-497A-A803-9F56CDC59CDD}" type="pres">
      <dgm:prSet presAssocID="{F2E5F90A-DABB-4C83-A250-C8FF8F345D2B}" presName="textNode" presStyleLbl="node1" presStyleIdx="0" presStyleCnt="2">
        <dgm:presLayoutVars>
          <dgm:bulletEnabled val="1"/>
        </dgm:presLayoutVars>
      </dgm:prSet>
      <dgm:spPr/>
    </dgm:pt>
    <dgm:pt modelId="{372AA738-E45D-4AAA-9886-DD7C4C6F5B40}" type="pres">
      <dgm:prSet presAssocID="{C99607BA-BAA8-45B9-9E75-ADB7D57271A3}" presName="sibTrans" presStyleCnt="0"/>
      <dgm:spPr/>
    </dgm:pt>
    <dgm:pt modelId="{90AF058F-CBB4-4AC2-81CD-35AB88B9EE92}" type="pres">
      <dgm:prSet presAssocID="{15186353-A62E-498F-BC06-3D39C32FE741}" presName="textNode" presStyleLbl="node1" presStyleIdx="1" presStyleCnt="2">
        <dgm:presLayoutVars>
          <dgm:bulletEnabled val="1"/>
        </dgm:presLayoutVars>
      </dgm:prSet>
      <dgm:spPr/>
    </dgm:pt>
  </dgm:ptLst>
  <dgm:cxnLst>
    <dgm:cxn modelId="{6FF9712A-7498-47B8-ADB0-0AA5C7C6CB6A}" type="presOf" srcId="{15186353-A62E-498F-BC06-3D39C32FE741}" destId="{90AF058F-CBB4-4AC2-81CD-35AB88B9EE92}" srcOrd="0" destOrd="0" presId="urn:microsoft.com/office/officeart/2005/8/layout/hProcess9"/>
    <dgm:cxn modelId="{B9EBA98F-8D60-42E5-80EA-41A087057827}" srcId="{ECAFA5F6-6008-4C14-BCED-5CD394EEB137}" destId="{F2E5F90A-DABB-4C83-A250-C8FF8F345D2B}" srcOrd="0" destOrd="0" parTransId="{267AA1E6-E55D-466D-82C7-BB749A1A75B8}" sibTransId="{C99607BA-BAA8-45B9-9E75-ADB7D57271A3}"/>
    <dgm:cxn modelId="{BFE7D9E5-C1C8-4561-9DC9-2B3D13A137BD}" type="presOf" srcId="{ECAFA5F6-6008-4C14-BCED-5CD394EEB137}" destId="{4B4C08F3-4517-4D3B-891B-EAA0E773E1C9}" srcOrd="0" destOrd="0" presId="urn:microsoft.com/office/officeart/2005/8/layout/hProcess9"/>
    <dgm:cxn modelId="{C0E6C5E7-C482-495B-9F59-4C2BAC12E550}" srcId="{ECAFA5F6-6008-4C14-BCED-5CD394EEB137}" destId="{15186353-A62E-498F-BC06-3D39C32FE741}" srcOrd="1" destOrd="0" parTransId="{5C5C46A4-1560-4887-966F-37C778989FBA}" sibTransId="{3A16E431-F734-4C52-A24D-7228A7FA961B}"/>
    <dgm:cxn modelId="{47944AFC-7D10-4254-8993-119C24A98218}" type="presOf" srcId="{F2E5F90A-DABB-4C83-A250-C8FF8F345D2B}" destId="{4772096D-17C0-497A-A803-9F56CDC59CDD}" srcOrd="0" destOrd="0" presId="urn:microsoft.com/office/officeart/2005/8/layout/hProcess9"/>
    <dgm:cxn modelId="{7B5DC564-6350-46AE-B414-08370C54A8BD}" type="presParOf" srcId="{4B4C08F3-4517-4D3B-891B-EAA0E773E1C9}" destId="{FAD0E64E-2E87-4263-B373-E45BD4209DDA}" srcOrd="0" destOrd="0" presId="urn:microsoft.com/office/officeart/2005/8/layout/hProcess9"/>
    <dgm:cxn modelId="{4D6E6E8B-45A7-4B33-82EE-B51B3C504944}" type="presParOf" srcId="{4B4C08F3-4517-4D3B-891B-EAA0E773E1C9}" destId="{20CBF533-3006-483B-9AEC-FE12F23CEF7A}" srcOrd="1" destOrd="0" presId="urn:microsoft.com/office/officeart/2005/8/layout/hProcess9"/>
    <dgm:cxn modelId="{60AE44B6-186B-4768-AC85-5CD3E2420E04}" type="presParOf" srcId="{20CBF533-3006-483B-9AEC-FE12F23CEF7A}" destId="{4772096D-17C0-497A-A803-9F56CDC59CDD}" srcOrd="0" destOrd="0" presId="urn:microsoft.com/office/officeart/2005/8/layout/hProcess9"/>
    <dgm:cxn modelId="{F6A408D2-86DB-402F-8CF5-0C1D11A25F23}" type="presParOf" srcId="{20CBF533-3006-483B-9AEC-FE12F23CEF7A}" destId="{372AA738-E45D-4AAA-9886-DD7C4C6F5B40}" srcOrd="1" destOrd="0" presId="urn:microsoft.com/office/officeart/2005/8/layout/hProcess9"/>
    <dgm:cxn modelId="{8C521957-6A81-4543-8D3D-94CEA6F6FAD5}" type="presParOf" srcId="{20CBF533-3006-483B-9AEC-FE12F23CEF7A}" destId="{90AF058F-CBB4-4AC2-81CD-35AB88B9EE92}"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CAFA5F6-6008-4C14-BCED-5CD394EEB137}" type="doc">
      <dgm:prSet loTypeId="urn:microsoft.com/office/officeart/2005/8/layout/hProcess9" loCatId="process" qsTypeId="urn:microsoft.com/office/officeart/2005/8/quickstyle/simple4" qsCatId="simple" csTypeId="urn:microsoft.com/office/officeart/2005/8/colors/accent1_3" csCatId="accent1" phldr="1"/>
      <dgm:spPr/>
    </dgm:pt>
    <dgm:pt modelId="{F2E5F90A-DABB-4C83-A250-C8FF8F345D2B}">
      <dgm:prSet phldrT="[Texte]" custT="1"/>
      <dgm:spPr>
        <a:solidFill>
          <a:schemeClr val="tx2">
            <a:lumMod val="60000"/>
            <a:lumOff val="40000"/>
          </a:schemeClr>
        </a:solidFill>
      </dgm:spPr>
      <dgm:t>
        <a:bodyPr/>
        <a:lstStyle/>
        <a:p>
          <a:r>
            <a:rPr lang="en" sz="2000" b="1"/>
            <a:t>Create</a:t>
          </a:r>
          <a:endParaRPr lang="fr-FR" sz="2000"/>
        </a:p>
      </dgm:t>
    </dgm:pt>
    <dgm:pt modelId="{267AA1E6-E55D-466D-82C7-BB749A1A75B8}" type="parTrans" cxnId="{B9EBA98F-8D60-42E5-80EA-41A087057827}">
      <dgm:prSet/>
      <dgm:spPr/>
      <dgm:t>
        <a:bodyPr/>
        <a:lstStyle/>
        <a:p>
          <a:endParaRPr lang="fr-FR"/>
        </a:p>
      </dgm:t>
    </dgm:pt>
    <dgm:pt modelId="{C99607BA-BAA8-45B9-9E75-ADB7D57271A3}" type="sibTrans" cxnId="{B9EBA98F-8D60-42E5-80EA-41A087057827}">
      <dgm:prSet/>
      <dgm:spPr>
        <a:solidFill>
          <a:schemeClr val="tx2">
            <a:lumMod val="60000"/>
            <a:lumOff val="40000"/>
          </a:schemeClr>
        </a:solidFill>
      </dgm:spPr>
      <dgm:t>
        <a:bodyPr/>
        <a:lstStyle/>
        <a:p>
          <a:endParaRPr lang="fr-FR"/>
        </a:p>
      </dgm:t>
    </dgm:pt>
    <dgm:pt modelId="{515ED9CA-A81B-41CF-A958-6E4D742B5781}">
      <dgm:prSet phldrT="[Texte]" custT="1"/>
      <dgm:spPr>
        <a:solidFill>
          <a:schemeClr val="tx2">
            <a:lumMod val="60000"/>
            <a:lumOff val="40000"/>
          </a:schemeClr>
        </a:solidFill>
      </dgm:spPr>
      <dgm:t>
        <a:bodyPr/>
        <a:lstStyle/>
        <a:p>
          <a:r>
            <a:rPr lang="en" sz="2000" b="1"/>
            <a:t>To safeguard</a:t>
          </a:r>
          <a:endParaRPr lang="fr-FR" sz="2000"/>
        </a:p>
      </dgm:t>
    </dgm:pt>
    <dgm:pt modelId="{296A949D-0878-4FB6-A782-276FC4FD6DA9}" type="parTrans" cxnId="{484A368C-4E55-464F-9F92-A64AF2E5039F}">
      <dgm:prSet/>
      <dgm:spPr/>
      <dgm:t>
        <a:bodyPr/>
        <a:lstStyle/>
        <a:p>
          <a:endParaRPr lang="fr-FR"/>
        </a:p>
      </dgm:t>
    </dgm:pt>
    <dgm:pt modelId="{215B61D0-D4E2-4A11-80A0-52B14A22BF5D}" type="sibTrans" cxnId="{484A368C-4E55-464F-9F92-A64AF2E5039F}">
      <dgm:prSet/>
      <dgm:spPr>
        <a:solidFill>
          <a:schemeClr val="tx2">
            <a:lumMod val="60000"/>
            <a:lumOff val="40000"/>
          </a:schemeClr>
        </a:solidFill>
      </dgm:spPr>
      <dgm:t>
        <a:bodyPr/>
        <a:lstStyle/>
        <a:p>
          <a:endParaRPr lang="fr-FR"/>
        </a:p>
      </dgm:t>
    </dgm:pt>
    <dgm:pt modelId="{15186353-A62E-498F-BC06-3D39C32FE741}">
      <dgm:prSet phldrT="[Texte]" custT="1"/>
      <dgm:spPr>
        <a:solidFill>
          <a:schemeClr val="tx2">
            <a:lumMod val="60000"/>
            <a:lumOff val="40000"/>
          </a:schemeClr>
        </a:solidFill>
      </dgm:spPr>
      <dgm:t>
        <a:bodyPr/>
        <a:lstStyle/>
        <a:p>
          <a:r>
            <a:rPr lang="en" sz="2000" b="1"/>
            <a:t>Analyze</a:t>
          </a:r>
          <a:endParaRPr lang="fr-FR" sz="2000"/>
        </a:p>
      </dgm:t>
    </dgm:pt>
    <dgm:pt modelId="{5C5C46A4-1560-4887-966F-37C778989FBA}" type="parTrans" cxnId="{C0E6C5E7-C482-495B-9F59-4C2BAC12E550}">
      <dgm:prSet/>
      <dgm:spPr/>
      <dgm:t>
        <a:bodyPr/>
        <a:lstStyle/>
        <a:p>
          <a:endParaRPr lang="fr-FR"/>
        </a:p>
      </dgm:t>
    </dgm:pt>
    <dgm:pt modelId="{3A16E431-F734-4C52-A24D-7228A7FA961B}" type="sibTrans" cxnId="{C0E6C5E7-C482-495B-9F59-4C2BAC12E550}">
      <dgm:prSet/>
      <dgm:spPr>
        <a:solidFill>
          <a:schemeClr val="tx2">
            <a:lumMod val="60000"/>
            <a:lumOff val="40000"/>
          </a:schemeClr>
        </a:solidFill>
      </dgm:spPr>
      <dgm:t>
        <a:bodyPr/>
        <a:lstStyle/>
        <a:p>
          <a:endParaRPr lang="fr-FR"/>
        </a:p>
      </dgm:t>
    </dgm:pt>
    <dgm:pt modelId="{C4670329-3E27-4C31-A6DC-2C0915987DF2}">
      <dgm:prSet phldrT="[Texte]" custT="1"/>
      <dgm:spPr>
        <a:solidFill>
          <a:schemeClr val="tx2">
            <a:lumMod val="60000"/>
            <a:lumOff val="40000"/>
          </a:schemeClr>
        </a:solidFill>
      </dgm:spPr>
      <dgm:t>
        <a:bodyPr/>
        <a:lstStyle/>
        <a:p>
          <a:r>
            <a:rPr lang="en" sz="2000" b="1"/>
            <a:t>Share</a:t>
          </a:r>
          <a:endParaRPr lang="fr-FR" sz="2000"/>
        </a:p>
      </dgm:t>
    </dgm:pt>
    <dgm:pt modelId="{F6305FF2-0631-4B5F-9A88-E5FF5ED7FEF0}" type="parTrans" cxnId="{0285B617-50C3-4103-969F-6B960963ECD5}">
      <dgm:prSet/>
      <dgm:spPr/>
      <dgm:t>
        <a:bodyPr/>
        <a:lstStyle/>
        <a:p>
          <a:endParaRPr lang="fr-FR"/>
        </a:p>
      </dgm:t>
    </dgm:pt>
    <dgm:pt modelId="{4D340B18-0D2C-412C-927C-38967846292C}" type="sibTrans" cxnId="{0285B617-50C3-4103-969F-6B960963ECD5}">
      <dgm:prSet/>
      <dgm:spPr>
        <a:solidFill>
          <a:schemeClr val="tx2">
            <a:lumMod val="60000"/>
            <a:lumOff val="40000"/>
          </a:schemeClr>
        </a:solidFill>
      </dgm:spPr>
      <dgm:t>
        <a:bodyPr/>
        <a:lstStyle/>
        <a:p>
          <a:endParaRPr lang="fr-FR"/>
        </a:p>
      </dgm:t>
    </dgm:pt>
    <dgm:pt modelId="{4B4C08F3-4517-4D3B-891B-EAA0E773E1C9}" type="pres">
      <dgm:prSet presAssocID="{ECAFA5F6-6008-4C14-BCED-5CD394EEB137}" presName="CompostProcess" presStyleCnt="0">
        <dgm:presLayoutVars>
          <dgm:dir/>
          <dgm:resizeHandles val="exact"/>
        </dgm:presLayoutVars>
      </dgm:prSet>
      <dgm:spPr/>
    </dgm:pt>
    <dgm:pt modelId="{FAD0E64E-2E87-4263-B373-E45BD4209DDA}" type="pres">
      <dgm:prSet presAssocID="{ECAFA5F6-6008-4C14-BCED-5CD394EEB137}" presName="arrow" presStyleLbl="bgShp" presStyleIdx="0" presStyleCnt="1"/>
      <dgm:spPr>
        <a:solidFill>
          <a:schemeClr val="accent1">
            <a:lumMod val="20000"/>
            <a:lumOff val="80000"/>
            <a:alpha val="20000"/>
          </a:schemeClr>
        </a:solidFill>
      </dgm:spPr>
    </dgm:pt>
    <dgm:pt modelId="{20CBF533-3006-483B-9AEC-FE12F23CEF7A}" type="pres">
      <dgm:prSet presAssocID="{ECAFA5F6-6008-4C14-BCED-5CD394EEB137}" presName="linearProcess" presStyleCnt="0"/>
      <dgm:spPr/>
    </dgm:pt>
    <dgm:pt modelId="{4772096D-17C0-497A-A803-9F56CDC59CDD}" type="pres">
      <dgm:prSet presAssocID="{F2E5F90A-DABB-4C83-A250-C8FF8F345D2B}" presName="textNode" presStyleLbl="node1" presStyleIdx="0" presStyleCnt="4">
        <dgm:presLayoutVars>
          <dgm:bulletEnabled val="1"/>
        </dgm:presLayoutVars>
      </dgm:prSet>
      <dgm:spPr/>
    </dgm:pt>
    <dgm:pt modelId="{372AA738-E45D-4AAA-9886-DD7C4C6F5B40}" type="pres">
      <dgm:prSet presAssocID="{C99607BA-BAA8-45B9-9E75-ADB7D57271A3}" presName="sibTrans" presStyleCnt="0"/>
      <dgm:spPr/>
    </dgm:pt>
    <dgm:pt modelId="{90AF058F-CBB4-4AC2-81CD-35AB88B9EE92}" type="pres">
      <dgm:prSet presAssocID="{15186353-A62E-498F-BC06-3D39C32FE741}" presName="textNode" presStyleLbl="node1" presStyleIdx="1" presStyleCnt="4">
        <dgm:presLayoutVars>
          <dgm:bulletEnabled val="1"/>
        </dgm:presLayoutVars>
      </dgm:prSet>
      <dgm:spPr/>
    </dgm:pt>
    <dgm:pt modelId="{AD2D625C-AA99-4201-9CB3-B0CFFE29F712}" type="pres">
      <dgm:prSet presAssocID="{3A16E431-F734-4C52-A24D-7228A7FA961B}" presName="sibTrans" presStyleCnt="0"/>
      <dgm:spPr/>
    </dgm:pt>
    <dgm:pt modelId="{F42730D1-032F-4C17-9BBF-6F5E4C06458E}" type="pres">
      <dgm:prSet presAssocID="{515ED9CA-A81B-41CF-A958-6E4D742B5781}" presName="textNode" presStyleLbl="node1" presStyleIdx="2" presStyleCnt="4">
        <dgm:presLayoutVars>
          <dgm:bulletEnabled val="1"/>
        </dgm:presLayoutVars>
      </dgm:prSet>
      <dgm:spPr/>
    </dgm:pt>
    <dgm:pt modelId="{556D40E7-177B-4C15-B402-B703C08F17F6}" type="pres">
      <dgm:prSet presAssocID="{215B61D0-D4E2-4A11-80A0-52B14A22BF5D}" presName="sibTrans" presStyleCnt="0"/>
      <dgm:spPr/>
    </dgm:pt>
    <dgm:pt modelId="{ECB54F62-687E-472D-A596-3EF67FB6452C}" type="pres">
      <dgm:prSet presAssocID="{C4670329-3E27-4C31-A6DC-2C0915987DF2}" presName="textNode" presStyleLbl="node1" presStyleIdx="3" presStyleCnt="4">
        <dgm:presLayoutVars>
          <dgm:bulletEnabled val="1"/>
        </dgm:presLayoutVars>
      </dgm:prSet>
      <dgm:spPr/>
    </dgm:pt>
  </dgm:ptLst>
  <dgm:cxnLst>
    <dgm:cxn modelId="{0285B617-50C3-4103-969F-6B960963ECD5}" srcId="{ECAFA5F6-6008-4C14-BCED-5CD394EEB137}" destId="{C4670329-3E27-4C31-A6DC-2C0915987DF2}" srcOrd="3" destOrd="0" parTransId="{F6305FF2-0631-4B5F-9A88-E5FF5ED7FEF0}" sibTransId="{4D340B18-0D2C-412C-927C-38967846292C}"/>
    <dgm:cxn modelId="{6FF9712A-7498-47B8-ADB0-0AA5C7C6CB6A}" type="presOf" srcId="{15186353-A62E-498F-BC06-3D39C32FE741}" destId="{90AF058F-CBB4-4AC2-81CD-35AB88B9EE92}" srcOrd="0" destOrd="0" presId="urn:microsoft.com/office/officeart/2005/8/layout/hProcess9"/>
    <dgm:cxn modelId="{CAAFB770-59E6-43C0-BD26-594C7FD8F768}" type="presOf" srcId="{515ED9CA-A81B-41CF-A958-6E4D742B5781}" destId="{F42730D1-032F-4C17-9BBF-6F5E4C06458E}" srcOrd="0" destOrd="0" presId="urn:microsoft.com/office/officeart/2005/8/layout/hProcess9"/>
    <dgm:cxn modelId="{484A368C-4E55-464F-9F92-A64AF2E5039F}" srcId="{ECAFA5F6-6008-4C14-BCED-5CD394EEB137}" destId="{515ED9CA-A81B-41CF-A958-6E4D742B5781}" srcOrd="2" destOrd="0" parTransId="{296A949D-0878-4FB6-A782-276FC4FD6DA9}" sibTransId="{215B61D0-D4E2-4A11-80A0-52B14A22BF5D}"/>
    <dgm:cxn modelId="{B9EBA98F-8D60-42E5-80EA-41A087057827}" srcId="{ECAFA5F6-6008-4C14-BCED-5CD394EEB137}" destId="{F2E5F90A-DABB-4C83-A250-C8FF8F345D2B}" srcOrd="0" destOrd="0" parTransId="{267AA1E6-E55D-466D-82C7-BB749A1A75B8}" sibTransId="{C99607BA-BAA8-45B9-9E75-ADB7D57271A3}"/>
    <dgm:cxn modelId="{5E4B99A3-86E4-478D-8CF1-BBC42100705B}" type="presOf" srcId="{C4670329-3E27-4C31-A6DC-2C0915987DF2}" destId="{ECB54F62-687E-472D-A596-3EF67FB6452C}" srcOrd="0" destOrd="0" presId="urn:microsoft.com/office/officeart/2005/8/layout/hProcess9"/>
    <dgm:cxn modelId="{BFE7D9E5-C1C8-4561-9DC9-2B3D13A137BD}" type="presOf" srcId="{ECAFA5F6-6008-4C14-BCED-5CD394EEB137}" destId="{4B4C08F3-4517-4D3B-891B-EAA0E773E1C9}" srcOrd="0" destOrd="0" presId="urn:microsoft.com/office/officeart/2005/8/layout/hProcess9"/>
    <dgm:cxn modelId="{C0E6C5E7-C482-495B-9F59-4C2BAC12E550}" srcId="{ECAFA5F6-6008-4C14-BCED-5CD394EEB137}" destId="{15186353-A62E-498F-BC06-3D39C32FE741}" srcOrd="1" destOrd="0" parTransId="{5C5C46A4-1560-4887-966F-37C778989FBA}" sibTransId="{3A16E431-F734-4C52-A24D-7228A7FA961B}"/>
    <dgm:cxn modelId="{47944AFC-7D10-4254-8993-119C24A98218}" type="presOf" srcId="{F2E5F90A-DABB-4C83-A250-C8FF8F345D2B}" destId="{4772096D-17C0-497A-A803-9F56CDC59CDD}" srcOrd="0" destOrd="0" presId="urn:microsoft.com/office/officeart/2005/8/layout/hProcess9"/>
    <dgm:cxn modelId="{7B5DC564-6350-46AE-B414-08370C54A8BD}" type="presParOf" srcId="{4B4C08F3-4517-4D3B-891B-EAA0E773E1C9}" destId="{FAD0E64E-2E87-4263-B373-E45BD4209DDA}" srcOrd="0" destOrd="0" presId="urn:microsoft.com/office/officeart/2005/8/layout/hProcess9"/>
    <dgm:cxn modelId="{4D6E6E8B-45A7-4B33-82EE-B51B3C504944}" type="presParOf" srcId="{4B4C08F3-4517-4D3B-891B-EAA0E773E1C9}" destId="{20CBF533-3006-483B-9AEC-FE12F23CEF7A}" srcOrd="1" destOrd="0" presId="urn:microsoft.com/office/officeart/2005/8/layout/hProcess9"/>
    <dgm:cxn modelId="{60AE44B6-186B-4768-AC85-5CD3E2420E04}" type="presParOf" srcId="{20CBF533-3006-483B-9AEC-FE12F23CEF7A}" destId="{4772096D-17C0-497A-A803-9F56CDC59CDD}" srcOrd="0" destOrd="0" presId="urn:microsoft.com/office/officeart/2005/8/layout/hProcess9"/>
    <dgm:cxn modelId="{F6A408D2-86DB-402F-8CF5-0C1D11A25F23}" type="presParOf" srcId="{20CBF533-3006-483B-9AEC-FE12F23CEF7A}" destId="{372AA738-E45D-4AAA-9886-DD7C4C6F5B40}" srcOrd="1" destOrd="0" presId="urn:microsoft.com/office/officeart/2005/8/layout/hProcess9"/>
    <dgm:cxn modelId="{8C521957-6A81-4543-8D3D-94CEA6F6FAD5}" type="presParOf" srcId="{20CBF533-3006-483B-9AEC-FE12F23CEF7A}" destId="{90AF058F-CBB4-4AC2-81CD-35AB88B9EE92}" srcOrd="2" destOrd="0" presId="urn:microsoft.com/office/officeart/2005/8/layout/hProcess9"/>
    <dgm:cxn modelId="{10D6F857-1F22-47F7-9942-4AA7FD813F2E}" type="presParOf" srcId="{20CBF533-3006-483B-9AEC-FE12F23CEF7A}" destId="{AD2D625C-AA99-4201-9CB3-B0CFFE29F712}" srcOrd="3" destOrd="0" presId="urn:microsoft.com/office/officeart/2005/8/layout/hProcess9"/>
    <dgm:cxn modelId="{999331B8-9748-4C63-A7B1-2DFBA10D2B15}" type="presParOf" srcId="{20CBF533-3006-483B-9AEC-FE12F23CEF7A}" destId="{F42730D1-032F-4C17-9BBF-6F5E4C06458E}" srcOrd="4" destOrd="0" presId="urn:microsoft.com/office/officeart/2005/8/layout/hProcess9"/>
    <dgm:cxn modelId="{510ED311-5E82-4784-94DC-BBC8145FC685}" type="presParOf" srcId="{20CBF533-3006-483B-9AEC-FE12F23CEF7A}" destId="{556D40E7-177B-4C15-B402-B703C08F17F6}" srcOrd="5" destOrd="0" presId="urn:microsoft.com/office/officeart/2005/8/layout/hProcess9"/>
    <dgm:cxn modelId="{8B14DD78-5F3D-4582-921A-60962888B8ED}" type="presParOf" srcId="{20CBF533-3006-483B-9AEC-FE12F23CEF7A}" destId="{ECB54F62-687E-472D-A596-3EF67FB6452C}"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869D88F9-8019-40AC-85DC-2A041EBB1F19}">
      <dgm:prSet phldrT="[Texte]" custT="1"/>
      <dgm:spPr>
        <a:noFill/>
      </dgm:spPr>
      <dgm:t>
        <a:bodyPr/>
        <a:lstStyle/>
        <a:p>
          <a:r>
            <a:rPr lang="en" sz="2800" b="1">
              <a:solidFill>
                <a:schemeClr val="tx1"/>
              </a:solidFill>
            </a:rPr>
            <a:t>Demonstration</a:t>
          </a:r>
        </a:p>
      </dgm:t>
    </dgm:pt>
    <dgm:pt modelId="{68DE0013-1545-4B9C-9ABC-514E8F6833D0}" type="parTrans" cxnId="{0229129E-6716-4CFD-8E03-1E1382A0B714}">
      <dgm:prSet/>
      <dgm:spPr/>
      <dgm:t>
        <a:bodyPr/>
        <a:lstStyle/>
        <a:p>
          <a:endParaRPr lang="fr-FR"/>
        </a:p>
      </dgm:t>
    </dgm:pt>
    <dgm:pt modelId="{D66D2BF0-ADD3-457D-A593-CEBF2F2D1961}" type="sibTrans" cxnId="{0229129E-6716-4CFD-8E03-1E1382A0B714}">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C2D2697B-A450-4A00-A4D6-347F2C95F2DF}" type="pres">
      <dgm:prSet presAssocID="{869D88F9-8019-40AC-85DC-2A041EBB1F19}" presName="composite" presStyleCnt="0">
        <dgm:presLayoutVars>
          <dgm:chMax val="1"/>
          <dgm:chPref val="1"/>
        </dgm:presLayoutVars>
      </dgm:prSet>
      <dgm:spPr/>
    </dgm:pt>
    <dgm:pt modelId="{66BB522E-4545-450C-9516-4B1E01F9E3C5}" type="pres">
      <dgm:prSet presAssocID="{869D88F9-8019-40AC-85DC-2A041EBB1F19}" presName="Accent" presStyleLbl="trAlignAcc1" presStyleIdx="0" presStyleCnt="1">
        <dgm:presLayoutVars>
          <dgm:chMax val="0"/>
          <dgm:chPref val="0"/>
        </dgm:presLayoutVars>
      </dgm:prSet>
      <dgm:spPr/>
    </dgm:pt>
    <dgm:pt modelId="{2DA03011-09C5-4DDA-A24F-EE1154789D55}" type="pres">
      <dgm:prSet presAssocID="{869D88F9-8019-40AC-85DC-2A041EBB1F19}"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1"/>
          <a:srcRect/>
          <a:stretch>
            <a:fillRect l="-5000" r="-5000"/>
          </a:stretch>
        </a:blipFill>
        <a:ln w="6350">
          <a:solidFill>
            <a:schemeClr val="tx2">
              <a:lumMod val="60000"/>
              <a:lumOff val="40000"/>
            </a:schemeClr>
          </a:solidFill>
        </a:ln>
      </dgm:spPr>
    </dgm:pt>
    <dgm:pt modelId="{FC47855B-0CE5-448A-982A-F496DE04CFF5}" type="pres">
      <dgm:prSet presAssocID="{869D88F9-8019-40AC-85DC-2A041EBB1F19}" presName="ChildComposite" presStyleCnt="0"/>
      <dgm:spPr/>
    </dgm:pt>
    <dgm:pt modelId="{73653FD2-933A-4261-88DA-440C582DF27C}" type="pres">
      <dgm:prSet presAssocID="{869D88F9-8019-40AC-85DC-2A041EBB1F19}" presName="Child" presStyleLbl="node1" presStyleIdx="0" presStyleCnt="0">
        <dgm:presLayoutVars>
          <dgm:chMax val="0"/>
          <dgm:chPref val="0"/>
          <dgm:bulletEnabled val="1"/>
        </dgm:presLayoutVars>
      </dgm:prSet>
      <dgm:spPr/>
    </dgm:pt>
    <dgm:pt modelId="{2E24AD63-4928-4AE3-994A-397F485042F9}" type="pres">
      <dgm:prSet presAssocID="{869D88F9-8019-40AC-85DC-2A041EBB1F19}" presName="Parent" presStyleLbl="revTx" presStyleIdx="0" presStyleCnt="1">
        <dgm:presLayoutVars>
          <dgm:chMax val="1"/>
          <dgm:chPref val="0"/>
          <dgm:bulletEnabled val="1"/>
        </dgm:presLayoutVars>
      </dgm:prSet>
      <dgm:spPr/>
    </dgm:pt>
  </dgm:ptLst>
  <dgm:cxnLst>
    <dgm:cxn modelId="{EAC50F00-DECB-4BFF-8A21-2C2EF801CDA7}" type="presOf" srcId="{869D88F9-8019-40AC-85DC-2A041EBB1F19}" destId="{2E24AD63-4928-4AE3-994A-397F485042F9}" srcOrd="0" destOrd="0" presId="urn:microsoft.com/office/officeart/2008/layout/CaptionedPictures"/>
    <dgm:cxn modelId="{10041292-6F53-41C1-9FEB-9183D58AC194}" type="presOf" srcId="{6B9EEE03-762C-4471-8C5A-CED3B86AAC24}" destId="{A0DBDCF3-FB87-4067-B1F1-7EAD38937393}" srcOrd="0" destOrd="0" presId="urn:microsoft.com/office/officeart/2008/layout/CaptionedPictures"/>
    <dgm:cxn modelId="{0229129E-6716-4CFD-8E03-1E1382A0B714}" srcId="{6B9EEE03-762C-4471-8C5A-CED3B86AAC24}" destId="{869D88F9-8019-40AC-85DC-2A041EBB1F19}" srcOrd="0" destOrd="0" parTransId="{68DE0013-1545-4B9C-9ABC-514E8F6833D0}" sibTransId="{D66D2BF0-ADD3-457D-A593-CEBF2F2D1961}"/>
    <dgm:cxn modelId="{A9CE4914-BCEE-4C0A-80A1-184EE577ED29}" type="presParOf" srcId="{A0DBDCF3-FB87-4067-B1F1-7EAD38937393}" destId="{C2D2697B-A450-4A00-A4D6-347F2C95F2DF}" srcOrd="0" destOrd="0" presId="urn:microsoft.com/office/officeart/2008/layout/CaptionedPictures"/>
    <dgm:cxn modelId="{E16AC2B3-7A60-46E9-9E9E-8FE2B3BE1FA1}" type="presParOf" srcId="{C2D2697B-A450-4A00-A4D6-347F2C95F2DF}" destId="{66BB522E-4545-450C-9516-4B1E01F9E3C5}" srcOrd="0" destOrd="0" presId="urn:microsoft.com/office/officeart/2008/layout/CaptionedPictures"/>
    <dgm:cxn modelId="{FF097210-7C39-4144-B3AD-C76A9287F7B0}" type="presParOf" srcId="{C2D2697B-A450-4A00-A4D6-347F2C95F2DF}" destId="{2DA03011-09C5-4DDA-A24F-EE1154789D55}" srcOrd="1" destOrd="0" presId="urn:microsoft.com/office/officeart/2008/layout/CaptionedPictures"/>
    <dgm:cxn modelId="{986C9157-1212-4CA1-A5CA-55338B396F08}" type="presParOf" srcId="{C2D2697B-A450-4A00-A4D6-347F2C95F2DF}" destId="{FC47855B-0CE5-448A-982A-F496DE04CFF5}" srcOrd="2" destOrd="0" presId="urn:microsoft.com/office/officeart/2008/layout/CaptionedPictures"/>
    <dgm:cxn modelId="{AFE8EC68-C9DC-4BC0-9F05-F0AF16539E13}" type="presParOf" srcId="{FC47855B-0CE5-448A-982A-F496DE04CFF5}" destId="{73653FD2-933A-4261-88DA-440C582DF27C}" srcOrd="0" destOrd="0" presId="urn:microsoft.com/office/officeart/2008/layout/CaptionedPictures"/>
    <dgm:cxn modelId="{E80E4623-5437-491B-9F8A-DA9AE76A01BD}" type="presParOf" srcId="{FC47855B-0CE5-448A-982A-F496DE04CFF5}" destId="{2E24AD63-4928-4AE3-994A-397F485042F9}"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869D88F9-8019-40AC-85DC-2A041EBB1F19}">
      <dgm:prSet phldrT="[Texte]" custT="1"/>
      <dgm:spPr>
        <a:noFill/>
      </dgm:spPr>
      <dgm:t>
        <a:bodyPr/>
        <a:lstStyle/>
        <a:p>
          <a:r>
            <a:rPr lang="en" sz="2800" b="1">
              <a:solidFill>
                <a:schemeClr val="tx1"/>
              </a:solidFill>
            </a:rPr>
            <a:t>The advantages</a:t>
          </a:r>
        </a:p>
      </dgm:t>
    </dgm:pt>
    <dgm:pt modelId="{68DE0013-1545-4B9C-9ABC-514E8F6833D0}" type="parTrans" cxnId="{0229129E-6716-4CFD-8E03-1E1382A0B714}">
      <dgm:prSet/>
      <dgm:spPr/>
      <dgm:t>
        <a:bodyPr/>
        <a:lstStyle/>
        <a:p>
          <a:endParaRPr lang="fr-FR"/>
        </a:p>
      </dgm:t>
    </dgm:pt>
    <dgm:pt modelId="{D66D2BF0-ADD3-457D-A593-CEBF2F2D1961}" type="sibTrans" cxnId="{0229129E-6716-4CFD-8E03-1E1382A0B714}">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C2D2697B-A450-4A00-A4D6-347F2C95F2DF}" type="pres">
      <dgm:prSet presAssocID="{869D88F9-8019-40AC-85DC-2A041EBB1F19}" presName="composite" presStyleCnt="0">
        <dgm:presLayoutVars>
          <dgm:chMax val="1"/>
          <dgm:chPref val="1"/>
        </dgm:presLayoutVars>
      </dgm:prSet>
      <dgm:spPr/>
    </dgm:pt>
    <dgm:pt modelId="{66BB522E-4545-450C-9516-4B1E01F9E3C5}" type="pres">
      <dgm:prSet presAssocID="{869D88F9-8019-40AC-85DC-2A041EBB1F19}" presName="Accent" presStyleLbl="trAlignAcc1" presStyleIdx="0" presStyleCnt="1">
        <dgm:presLayoutVars>
          <dgm:chMax val="0"/>
          <dgm:chPref val="0"/>
        </dgm:presLayoutVars>
      </dgm:prSet>
      <dgm:spPr/>
    </dgm:pt>
    <dgm:pt modelId="{2DA03011-09C5-4DDA-A24F-EE1154789D55}" type="pres">
      <dgm:prSet presAssocID="{869D88F9-8019-40AC-85DC-2A041EBB1F19}"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1"/>
          <a:srcRect/>
          <a:stretch>
            <a:fillRect l="-17000" r="-17000"/>
          </a:stretch>
        </a:blipFill>
        <a:ln w="6350">
          <a:solidFill>
            <a:schemeClr val="tx2">
              <a:lumMod val="60000"/>
              <a:lumOff val="40000"/>
            </a:schemeClr>
          </a:solidFill>
        </a:ln>
      </dgm:spPr>
    </dgm:pt>
    <dgm:pt modelId="{FC47855B-0CE5-448A-982A-F496DE04CFF5}" type="pres">
      <dgm:prSet presAssocID="{869D88F9-8019-40AC-85DC-2A041EBB1F19}" presName="ChildComposite" presStyleCnt="0"/>
      <dgm:spPr/>
    </dgm:pt>
    <dgm:pt modelId="{73653FD2-933A-4261-88DA-440C582DF27C}" type="pres">
      <dgm:prSet presAssocID="{869D88F9-8019-40AC-85DC-2A041EBB1F19}" presName="Child" presStyleLbl="node1" presStyleIdx="0" presStyleCnt="0">
        <dgm:presLayoutVars>
          <dgm:chMax val="0"/>
          <dgm:chPref val="0"/>
          <dgm:bulletEnabled val="1"/>
        </dgm:presLayoutVars>
      </dgm:prSet>
      <dgm:spPr/>
    </dgm:pt>
    <dgm:pt modelId="{2E24AD63-4928-4AE3-994A-397F485042F9}" type="pres">
      <dgm:prSet presAssocID="{869D88F9-8019-40AC-85DC-2A041EBB1F19}" presName="Parent" presStyleLbl="revTx" presStyleIdx="0" presStyleCnt="1">
        <dgm:presLayoutVars>
          <dgm:chMax val="1"/>
          <dgm:chPref val="0"/>
          <dgm:bulletEnabled val="1"/>
        </dgm:presLayoutVars>
      </dgm:prSet>
      <dgm:spPr/>
    </dgm:pt>
  </dgm:ptLst>
  <dgm:cxnLst>
    <dgm:cxn modelId="{EAC50F00-DECB-4BFF-8A21-2C2EF801CDA7}" type="presOf" srcId="{869D88F9-8019-40AC-85DC-2A041EBB1F19}" destId="{2E24AD63-4928-4AE3-994A-397F485042F9}" srcOrd="0" destOrd="0" presId="urn:microsoft.com/office/officeart/2008/layout/CaptionedPictures"/>
    <dgm:cxn modelId="{10041292-6F53-41C1-9FEB-9183D58AC194}" type="presOf" srcId="{6B9EEE03-762C-4471-8C5A-CED3B86AAC24}" destId="{A0DBDCF3-FB87-4067-B1F1-7EAD38937393}" srcOrd="0" destOrd="0" presId="urn:microsoft.com/office/officeart/2008/layout/CaptionedPictures"/>
    <dgm:cxn modelId="{0229129E-6716-4CFD-8E03-1E1382A0B714}" srcId="{6B9EEE03-762C-4471-8C5A-CED3B86AAC24}" destId="{869D88F9-8019-40AC-85DC-2A041EBB1F19}" srcOrd="0" destOrd="0" parTransId="{68DE0013-1545-4B9C-9ABC-514E8F6833D0}" sibTransId="{D66D2BF0-ADD3-457D-A593-CEBF2F2D1961}"/>
    <dgm:cxn modelId="{A9CE4914-BCEE-4C0A-80A1-184EE577ED29}" type="presParOf" srcId="{A0DBDCF3-FB87-4067-B1F1-7EAD38937393}" destId="{C2D2697B-A450-4A00-A4D6-347F2C95F2DF}" srcOrd="0" destOrd="0" presId="urn:microsoft.com/office/officeart/2008/layout/CaptionedPictures"/>
    <dgm:cxn modelId="{E16AC2B3-7A60-46E9-9E9E-8FE2B3BE1FA1}" type="presParOf" srcId="{C2D2697B-A450-4A00-A4D6-347F2C95F2DF}" destId="{66BB522E-4545-450C-9516-4B1E01F9E3C5}" srcOrd="0" destOrd="0" presId="urn:microsoft.com/office/officeart/2008/layout/CaptionedPictures"/>
    <dgm:cxn modelId="{FF097210-7C39-4144-B3AD-C76A9287F7B0}" type="presParOf" srcId="{C2D2697B-A450-4A00-A4D6-347F2C95F2DF}" destId="{2DA03011-09C5-4DDA-A24F-EE1154789D55}" srcOrd="1" destOrd="0" presId="urn:microsoft.com/office/officeart/2008/layout/CaptionedPictures"/>
    <dgm:cxn modelId="{986C9157-1212-4CA1-A5CA-55338B396F08}" type="presParOf" srcId="{C2D2697B-A450-4A00-A4D6-347F2C95F2DF}" destId="{FC47855B-0CE5-448A-982A-F496DE04CFF5}" srcOrd="2" destOrd="0" presId="urn:microsoft.com/office/officeart/2008/layout/CaptionedPictures"/>
    <dgm:cxn modelId="{AFE8EC68-C9DC-4BC0-9F05-F0AF16539E13}" type="presParOf" srcId="{FC47855B-0CE5-448A-982A-F496DE04CFF5}" destId="{73653FD2-933A-4261-88DA-440C582DF27C}" srcOrd="0" destOrd="0" presId="urn:microsoft.com/office/officeart/2008/layout/CaptionedPictures"/>
    <dgm:cxn modelId="{E80E4623-5437-491B-9F8A-DA9AE76A01BD}" type="presParOf" srcId="{FC47855B-0CE5-448A-982A-F496DE04CFF5}" destId="{2E24AD63-4928-4AE3-994A-397F485042F9}"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B9EEE03-762C-4471-8C5A-CED3B86AAC2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fr-FR"/>
        </a:p>
      </dgm:t>
    </dgm:pt>
    <dgm:pt modelId="{869D88F9-8019-40AC-85DC-2A041EBB1F19}">
      <dgm:prSet phldrT="[Texte]" custT="1"/>
      <dgm:spPr>
        <a:noFill/>
      </dgm:spPr>
      <dgm:t>
        <a:bodyPr/>
        <a:lstStyle/>
        <a:p>
          <a:r>
            <a:rPr lang="en" sz="2800" b="1">
              <a:solidFill>
                <a:schemeClr val="tx1"/>
              </a:solidFill>
            </a:rPr>
            <a:t>Reporting integration</a:t>
          </a:r>
        </a:p>
      </dgm:t>
    </dgm:pt>
    <dgm:pt modelId="{68DE0013-1545-4B9C-9ABC-514E8F6833D0}" type="parTrans" cxnId="{0229129E-6716-4CFD-8E03-1E1382A0B714}">
      <dgm:prSet/>
      <dgm:spPr/>
      <dgm:t>
        <a:bodyPr/>
        <a:lstStyle/>
        <a:p>
          <a:endParaRPr lang="fr-FR"/>
        </a:p>
      </dgm:t>
    </dgm:pt>
    <dgm:pt modelId="{D66D2BF0-ADD3-457D-A593-CEBF2F2D1961}" type="sibTrans" cxnId="{0229129E-6716-4CFD-8E03-1E1382A0B714}">
      <dgm:prSet/>
      <dgm:spPr/>
      <dgm:t>
        <a:bodyPr/>
        <a:lstStyle/>
        <a:p>
          <a:endParaRPr lang="fr-FR"/>
        </a:p>
      </dgm:t>
    </dgm:pt>
    <dgm:pt modelId="{A0DBDCF3-FB87-4067-B1F1-7EAD38937393}" type="pres">
      <dgm:prSet presAssocID="{6B9EEE03-762C-4471-8C5A-CED3B86AAC24}" presName="Name0" presStyleCnt="0">
        <dgm:presLayoutVars>
          <dgm:chMax/>
          <dgm:chPref/>
          <dgm:dir/>
        </dgm:presLayoutVars>
      </dgm:prSet>
      <dgm:spPr/>
    </dgm:pt>
    <dgm:pt modelId="{C2D2697B-A450-4A00-A4D6-347F2C95F2DF}" type="pres">
      <dgm:prSet presAssocID="{869D88F9-8019-40AC-85DC-2A041EBB1F19}" presName="composite" presStyleCnt="0">
        <dgm:presLayoutVars>
          <dgm:chMax val="1"/>
          <dgm:chPref val="1"/>
        </dgm:presLayoutVars>
      </dgm:prSet>
      <dgm:spPr/>
    </dgm:pt>
    <dgm:pt modelId="{66BB522E-4545-450C-9516-4B1E01F9E3C5}" type="pres">
      <dgm:prSet presAssocID="{869D88F9-8019-40AC-85DC-2A041EBB1F19}" presName="Accent" presStyleLbl="trAlignAcc1" presStyleIdx="0" presStyleCnt="1">
        <dgm:presLayoutVars>
          <dgm:chMax val="0"/>
          <dgm:chPref val="0"/>
        </dgm:presLayoutVars>
      </dgm:prSet>
      <dgm:spPr/>
    </dgm:pt>
    <dgm:pt modelId="{2DA03011-09C5-4DDA-A24F-EE1154789D55}" type="pres">
      <dgm:prSet presAssocID="{869D88F9-8019-40AC-85DC-2A041EBB1F19}" presName="Image" presStyleLbl="alignImgPlace1" presStyleIdx="0" presStyleCnt="1" custScaleX="85914" custScaleY="90737" custLinFactNeighborY="1325">
        <dgm:presLayoutVars>
          <dgm:chMax val="0"/>
          <dgm:chPref val="0"/>
        </dgm:presLayoutVars>
      </dgm:prSet>
      <dgm:spPr>
        <a:blipFill>
          <a:blip xmlns:r="http://schemas.openxmlformats.org/officeDocument/2006/relationships" r:embed="rId1"/>
          <a:srcRect/>
          <a:stretch>
            <a:fillRect l="-4000" r="-4000"/>
          </a:stretch>
        </a:blipFill>
        <a:ln w="6350">
          <a:solidFill>
            <a:schemeClr val="tx2">
              <a:lumMod val="60000"/>
              <a:lumOff val="40000"/>
            </a:schemeClr>
          </a:solidFill>
        </a:ln>
      </dgm:spPr>
    </dgm:pt>
    <dgm:pt modelId="{FC47855B-0CE5-448A-982A-F496DE04CFF5}" type="pres">
      <dgm:prSet presAssocID="{869D88F9-8019-40AC-85DC-2A041EBB1F19}" presName="ChildComposite" presStyleCnt="0"/>
      <dgm:spPr/>
    </dgm:pt>
    <dgm:pt modelId="{73653FD2-933A-4261-88DA-440C582DF27C}" type="pres">
      <dgm:prSet presAssocID="{869D88F9-8019-40AC-85DC-2A041EBB1F19}" presName="Child" presStyleLbl="node1" presStyleIdx="0" presStyleCnt="0">
        <dgm:presLayoutVars>
          <dgm:chMax val="0"/>
          <dgm:chPref val="0"/>
          <dgm:bulletEnabled val="1"/>
        </dgm:presLayoutVars>
      </dgm:prSet>
      <dgm:spPr/>
    </dgm:pt>
    <dgm:pt modelId="{2E24AD63-4928-4AE3-994A-397F485042F9}" type="pres">
      <dgm:prSet presAssocID="{869D88F9-8019-40AC-85DC-2A041EBB1F19}" presName="Parent" presStyleLbl="revTx" presStyleIdx="0" presStyleCnt="1">
        <dgm:presLayoutVars>
          <dgm:chMax val="1"/>
          <dgm:chPref val="0"/>
          <dgm:bulletEnabled val="1"/>
        </dgm:presLayoutVars>
      </dgm:prSet>
      <dgm:spPr/>
    </dgm:pt>
  </dgm:ptLst>
  <dgm:cxnLst>
    <dgm:cxn modelId="{EAC50F00-DECB-4BFF-8A21-2C2EF801CDA7}" type="presOf" srcId="{869D88F9-8019-40AC-85DC-2A041EBB1F19}" destId="{2E24AD63-4928-4AE3-994A-397F485042F9}" srcOrd="0" destOrd="0" presId="urn:microsoft.com/office/officeart/2008/layout/CaptionedPictures"/>
    <dgm:cxn modelId="{10041292-6F53-41C1-9FEB-9183D58AC194}" type="presOf" srcId="{6B9EEE03-762C-4471-8C5A-CED3B86AAC24}" destId="{A0DBDCF3-FB87-4067-B1F1-7EAD38937393}" srcOrd="0" destOrd="0" presId="urn:microsoft.com/office/officeart/2008/layout/CaptionedPictures"/>
    <dgm:cxn modelId="{0229129E-6716-4CFD-8E03-1E1382A0B714}" srcId="{6B9EEE03-762C-4471-8C5A-CED3B86AAC24}" destId="{869D88F9-8019-40AC-85DC-2A041EBB1F19}" srcOrd="0" destOrd="0" parTransId="{68DE0013-1545-4B9C-9ABC-514E8F6833D0}" sibTransId="{D66D2BF0-ADD3-457D-A593-CEBF2F2D1961}"/>
    <dgm:cxn modelId="{A9CE4914-BCEE-4C0A-80A1-184EE577ED29}" type="presParOf" srcId="{A0DBDCF3-FB87-4067-B1F1-7EAD38937393}" destId="{C2D2697B-A450-4A00-A4D6-347F2C95F2DF}" srcOrd="0" destOrd="0" presId="urn:microsoft.com/office/officeart/2008/layout/CaptionedPictures"/>
    <dgm:cxn modelId="{E16AC2B3-7A60-46E9-9E9E-8FE2B3BE1FA1}" type="presParOf" srcId="{C2D2697B-A450-4A00-A4D6-347F2C95F2DF}" destId="{66BB522E-4545-450C-9516-4B1E01F9E3C5}" srcOrd="0" destOrd="0" presId="urn:microsoft.com/office/officeart/2008/layout/CaptionedPictures"/>
    <dgm:cxn modelId="{FF097210-7C39-4144-B3AD-C76A9287F7B0}" type="presParOf" srcId="{C2D2697B-A450-4A00-A4D6-347F2C95F2DF}" destId="{2DA03011-09C5-4DDA-A24F-EE1154789D55}" srcOrd="1" destOrd="0" presId="urn:microsoft.com/office/officeart/2008/layout/CaptionedPictures"/>
    <dgm:cxn modelId="{986C9157-1212-4CA1-A5CA-55338B396F08}" type="presParOf" srcId="{C2D2697B-A450-4A00-A4D6-347F2C95F2DF}" destId="{FC47855B-0CE5-448A-982A-F496DE04CFF5}" srcOrd="2" destOrd="0" presId="urn:microsoft.com/office/officeart/2008/layout/CaptionedPictures"/>
    <dgm:cxn modelId="{AFE8EC68-C9DC-4BC0-9F05-F0AF16539E13}" type="presParOf" srcId="{FC47855B-0CE5-448A-982A-F496DE04CFF5}" destId="{73653FD2-933A-4261-88DA-440C582DF27C}" srcOrd="0" destOrd="0" presId="urn:microsoft.com/office/officeart/2008/layout/CaptionedPictures"/>
    <dgm:cxn modelId="{E80E4623-5437-491B-9F8A-DA9AE76A01BD}" type="presParOf" srcId="{FC47855B-0CE5-448A-982A-F496DE04CFF5}" destId="{2E24AD63-4928-4AE3-994A-397F485042F9}"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0406F1-7BDF-4143-AA1C-9D13D89340C5}">
      <dsp:nvSpPr>
        <dsp:cNvPr id="0" name=""/>
        <dsp:cNvSpPr/>
      </dsp:nvSpPr>
      <dsp:spPr>
        <a:xfrm>
          <a:off x="3880524" y="0"/>
          <a:ext cx="3183175" cy="3744912"/>
        </a:xfrm>
        <a:prstGeom prst="rect">
          <a:avLst/>
        </a:prstGeom>
        <a:solidFill>
          <a:schemeClr val="bg1">
            <a:alpha val="40000"/>
          </a:schemeClr>
        </a:solidFill>
        <a:ln w="9525" cap="flat" cmpd="sng" algn="ctr">
          <a:solidFill>
            <a:schemeClr val="bg1">
              <a:lumMod val="50000"/>
            </a:schemeClr>
          </a:solidFill>
          <a:prstDash val="solid"/>
        </a:ln>
        <a:effectLst/>
      </dsp:spPr>
      <dsp:style>
        <a:lnRef idx="1">
          <a:scrgbClr r="0" g="0" b="0"/>
        </a:lnRef>
        <a:fillRef idx="1">
          <a:scrgbClr r="0" g="0" b="0"/>
        </a:fillRef>
        <a:effectRef idx="0">
          <a:scrgbClr r="0" g="0" b="0"/>
        </a:effectRef>
        <a:fontRef idx="minor"/>
      </dsp:style>
    </dsp:sp>
    <dsp:sp modelId="{8F3D60A0-AAD8-4FB0-979F-79F57A8B4E67}">
      <dsp:nvSpPr>
        <dsp:cNvPr id="0" name=""/>
        <dsp:cNvSpPr/>
      </dsp:nvSpPr>
      <dsp:spPr>
        <a:xfrm>
          <a:off x="4241455" y="294789"/>
          <a:ext cx="2461313" cy="2208713"/>
        </a:xfrm>
        <a:prstGeom prst="rect">
          <a:avLst/>
        </a:prstGeom>
        <a:blipFill>
          <a:blip xmlns:r="http://schemas.openxmlformats.org/officeDocument/2006/relationships" r:embed="rId1"/>
          <a:srcRect/>
          <a:stretch>
            <a:fillRect l="-17000" r="-17000"/>
          </a:stretch>
        </a:blipFill>
        <a:ln w="9525"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A8303AD3-F67A-43B0-8726-4BF0A0F452EB}">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 sz="2800" b="1" kern="1200">
              <a:solidFill>
                <a:schemeClr val="tx1"/>
              </a:solidFill>
            </a:rPr>
            <a:t>The company</a:t>
          </a:r>
        </a:p>
      </dsp:txBody>
      <dsp:txXfrm>
        <a:off x="4039683" y="2583989"/>
        <a:ext cx="2864857" cy="1011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02184-F221-4C5B-950E-69ACAB9E232F}">
      <dsp:nvSpPr>
        <dsp:cNvPr id="0" name=""/>
        <dsp:cNvSpPr/>
      </dsp:nvSpPr>
      <dsp:spPr>
        <a:xfrm>
          <a:off x="109994" y="0"/>
          <a:ext cx="10716975" cy="4176712"/>
        </a:xfrm>
        <a:prstGeom prst="swooshArrow">
          <a:avLst>
            <a:gd name="adj1" fmla="val 25000"/>
            <a:gd name="adj2" fmla="val 25000"/>
          </a:avLst>
        </a:prstGeom>
        <a:solidFill>
          <a:schemeClr val="accent5">
            <a:tint val="40000"/>
            <a:hueOff val="0"/>
            <a:satOff val="0"/>
            <a:lumOff val="0"/>
            <a:alpha val="5000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48B79A30-783B-4905-B73A-16ABF2990E15}">
      <dsp:nvSpPr>
        <dsp:cNvPr id="0" name=""/>
        <dsp:cNvSpPr/>
      </dsp:nvSpPr>
      <dsp:spPr>
        <a:xfrm>
          <a:off x="1868531" y="2743993"/>
          <a:ext cx="153703" cy="153703"/>
        </a:xfrm>
        <a:prstGeom prst="ellipse">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5471B5C-BB2F-4130-93A5-84B74A2197BA}">
      <dsp:nvSpPr>
        <dsp:cNvPr id="0" name=""/>
        <dsp:cNvSpPr/>
      </dsp:nvSpPr>
      <dsp:spPr>
        <a:xfrm>
          <a:off x="1320053" y="3532831"/>
          <a:ext cx="1249189" cy="424164"/>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81444" tIns="0" rIns="0" bIns="0" numCol="1" spcCol="1270" anchor="t" anchorCtr="0">
          <a:noAutofit/>
        </a:bodyPr>
        <a:lstStyle/>
        <a:p>
          <a:pPr marL="0" lvl="0" indent="0" algn="l" defTabSz="800100">
            <a:lnSpc>
              <a:spcPct val="90000"/>
            </a:lnSpc>
            <a:spcBef>
              <a:spcPct val="0"/>
            </a:spcBef>
            <a:spcAft>
              <a:spcPct val="35000"/>
            </a:spcAft>
            <a:buNone/>
          </a:pPr>
          <a:r>
            <a:rPr lang="en" sz="1800" b="1" kern="1200">
              <a:solidFill>
                <a:schemeClr val="accent1">
                  <a:lumMod val="75000"/>
                </a:schemeClr>
              </a:solidFill>
            </a:rPr>
            <a:t>2002 – V 1</a:t>
          </a:r>
        </a:p>
      </dsp:txBody>
      <dsp:txXfrm>
        <a:off x="1320053" y="3532831"/>
        <a:ext cx="1249189" cy="424164"/>
      </dsp:txXfrm>
    </dsp:sp>
    <dsp:sp modelId="{D13ECE0D-3B9F-4E2A-A28F-41F26414A808}">
      <dsp:nvSpPr>
        <dsp:cNvPr id="0" name=""/>
        <dsp:cNvSpPr/>
      </dsp:nvSpPr>
      <dsp:spPr>
        <a:xfrm>
          <a:off x="3626887" y="1982530"/>
          <a:ext cx="240578" cy="240578"/>
        </a:xfrm>
        <a:prstGeom prst="ellipse">
          <a:avLst/>
        </a:prstGeom>
        <a:solidFill>
          <a:schemeClr val="accent5">
            <a:hueOff val="-2483469"/>
            <a:satOff val="9953"/>
            <a:lumOff val="2157"/>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B288AEE-ADD5-4704-9980-D6F7D4B7E314}">
      <dsp:nvSpPr>
        <dsp:cNvPr id="0" name=""/>
        <dsp:cNvSpPr/>
      </dsp:nvSpPr>
      <dsp:spPr>
        <a:xfrm>
          <a:off x="3150276" y="2764462"/>
          <a:ext cx="1364803" cy="1336052"/>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478" tIns="0" rIns="0" bIns="0" numCol="1" spcCol="1270" anchor="t" anchorCtr="0">
          <a:noAutofit/>
        </a:bodyPr>
        <a:lstStyle/>
        <a:p>
          <a:pPr marL="0" lvl="0" indent="0" algn="l" defTabSz="800100">
            <a:lnSpc>
              <a:spcPct val="90000"/>
            </a:lnSpc>
            <a:spcBef>
              <a:spcPct val="0"/>
            </a:spcBef>
            <a:spcAft>
              <a:spcPct val="35000"/>
            </a:spcAft>
            <a:buNone/>
          </a:pPr>
          <a:r>
            <a:rPr lang="en" sz="1800" b="1" kern="1200">
              <a:solidFill>
                <a:schemeClr val="accent1">
                  <a:lumMod val="75000"/>
                </a:schemeClr>
              </a:solidFill>
            </a:rPr>
            <a:t>2019 – V 7.0</a:t>
          </a:r>
        </a:p>
        <a:p>
          <a:pPr marL="0" lvl="0" indent="0" algn="l" defTabSz="800100">
            <a:lnSpc>
              <a:spcPct val="90000"/>
            </a:lnSpc>
            <a:spcBef>
              <a:spcPct val="0"/>
            </a:spcBef>
            <a:spcAft>
              <a:spcPct val="35000"/>
            </a:spcAft>
            <a:buNone/>
          </a:pPr>
          <a:r>
            <a:rPr lang="en" sz="1800" b="0" kern="1200">
              <a:solidFill>
                <a:schemeClr val="accent1">
                  <a:lumMod val="75000"/>
                </a:schemeClr>
              </a:solidFill>
            </a:rPr>
            <a:t>New architecture</a:t>
          </a:r>
        </a:p>
      </dsp:txBody>
      <dsp:txXfrm>
        <a:off x="3150276" y="2764462"/>
        <a:ext cx="1364803" cy="1336052"/>
      </dsp:txXfrm>
    </dsp:sp>
    <dsp:sp modelId="{79BF333C-F40B-43AB-984B-C1FA2F91C293}">
      <dsp:nvSpPr>
        <dsp:cNvPr id="0" name=""/>
        <dsp:cNvSpPr/>
      </dsp:nvSpPr>
      <dsp:spPr>
        <a:xfrm>
          <a:off x="5144079" y="1446450"/>
          <a:ext cx="320771" cy="320771"/>
        </a:xfrm>
        <a:prstGeom prst="ellipse">
          <a:avLst/>
        </a:prstGeom>
        <a:solidFill>
          <a:schemeClr val="accent5">
            <a:hueOff val="-4966938"/>
            <a:satOff val="19906"/>
            <a:lumOff val="4314"/>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F0C3B3F-5A63-4DA1-B7D1-56CAF448B787}">
      <dsp:nvSpPr>
        <dsp:cNvPr id="0" name=""/>
        <dsp:cNvSpPr/>
      </dsp:nvSpPr>
      <dsp:spPr>
        <a:xfrm>
          <a:off x="4719506" y="2442834"/>
          <a:ext cx="1593070" cy="1483712"/>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69970" tIns="0" rIns="0" bIns="0" numCol="1" spcCol="1270" anchor="t" anchorCtr="0">
          <a:noAutofit/>
        </a:bodyPr>
        <a:lstStyle/>
        <a:p>
          <a:pPr marL="0" lvl="0" indent="0" algn="l" defTabSz="800100">
            <a:lnSpc>
              <a:spcPct val="90000"/>
            </a:lnSpc>
            <a:spcBef>
              <a:spcPct val="0"/>
            </a:spcBef>
            <a:spcAft>
              <a:spcPct val="35000"/>
            </a:spcAft>
            <a:buNone/>
          </a:pPr>
          <a:r>
            <a:rPr lang="en" sz="1800" b="1" kern="1200">
              <a:solidFill>
                <a:schemeClr val="accent1">
                  <a:lumMod val="75000"/>
                </a:schemeClr>
              </a:solidFill>
            </a:rPr>
            <a:t>2023 - V 7.2</a:t>
          </a:r>
        </a:p>
        <a:p>
          <a:pPr marL="0" lvl="0" indent="0" algn="l" defTabSz="800100">
            <a:lnSpc>
              <a:spcPct val="90000"/>
            </a:lnSpc>
            <a:spcBef>
              <a:spcPct val="0"/>
            </a:spcBef>
            <a:spcAft>
              <a:spcPct val="35000"/>
            </a:spcAft>
            <a:buNone/>
          </a:pPr>
          <a:r>
            <a:rPr lang="en" sz="1800" b="0" kern="1200">
              <a:solidFill>
                <a:schemeClr val="accent1">
                  <a:lumMod val="75000"/>
                </a:schemeClr>
              </a:solidFill>
            </a:rPr>
            <a:t>New portal and</a:t>
          </a:r>
        </a:p>
        <a:p>
          <a:pPr marL="0" lvl="0" indent="0" algn="l" defTabSz="800100">
            <a:lnSpc>
              <a:spcPct val="90000"/>
            </a:lnSpc>
            <a:spcBef>
              <a:spcPct val="0"/>
            </a:spcBef>
            <a:spcAft>
              <a:spcPct val="35000"/>
            </a:spcAft>
            <a:buNone/>
          </a:pPr>
          <a:r>
            <a:rPr lang="en" sz="1800" b="0" kern="1200">
              <a:solidFill>
                <a:schemeClr val="accent1">
                  <a:lumMod val="75000"/>
                </a:schemeClr>
              </a:solidFill>
            </a:rPr>
            <a:t>Scalable </a:t>
          </a:r>
          <a:r>
            <a:rPr lang="en" sz="1800" b="0" kern="1200" err="1">
              <a:solidFill>
                <a:schemeClr val="accent1">
                  <a:lumMod val="75000"/>
                </a:schemeClr>
              </a:solidFill>
            </a:rPr>
            <a:t>DataLineage</a:t>
          </a:r>
        </a:p>
      </dsp:txBody>
      <dsp:txXfrm>
        <a:off x="4719506" y="2442834"/>
        <a:ext cx="1593070" cy="1483712"/>
      </dsp:txXfrm>
    </dsp:sp>
    <dsp:sp modelId="{F52F8304-F4F7-418A-B716-892DBCC2B79D}">
      <dsp:nvSpPr>
        <dsp:cNvPr id="0" name=""/>
        <dsp:cNvSpPr/>
      </dsp:nvSpPr>
      <dsp:spPr>
        <a:xfrm>
          <a:off x="7177366" y="1037213"/>
          <a:ext cx="414329" cy="414329"/>
        </a:xfrm>
        <a:prstGeom prst="ellipse">
          <a:avLst/>
        </a:prstGeom>
        <a:solidFill>
          <a:schemeClr val="accent5">
            <a:hueOff val="-7450407"/>
            <a:satOff val="29858"/>
            <a:lumOff val="647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D3772D8-B5F1-4099-8256-94F595E0C095}">
      <dsp:nvSpPr>
        <dsp:cNvPr id="0" name=""/>
        <dsp:cNvSpPr/>
      </dsp:nvSpPr>
      <dsp:spPr>
        <a:xfrm>
          <a:off x="6764071" y="2378434"/>
          <a:ext cx="1491600" cy="1712563"/>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19545" tIns="0" rIns="0" bIns="0" numCol="1" spcCol="1270" anchor="t" anchorCtr="0">
          <a:noAutofit/>
        </a:bodyPr>
        <a:lstStyle/>
        <a:p>
          <a:pPr marL="0" lvl="0" indent="0" algn="l" defTabSz="800100">
            <a:lnSpc>
              <a:spcPct val="90000"/>
            </a:lnSpc>
            <a:spcBef>
              <a:spcPct val="0"/>
            </a:spcBef>
            <a:spcAft>
              <a:spcPct val="35000"/>
            </a:spcAft>
            <a:buNone/>
          </a:pPr>
          <a:r>
            <a:rPr lang="en" sz="1800" b="1" kern="1200">
              <a:solidFill>
                <a:schemeClr val="accent1">
                  <a:lumMod val="75000"/>
                </a:schemeClr>
              </a:solidFill>
            </a:rPr>
            <a:t>2024 – H1</a:t>
          </a:r>
        </a:p>
        <a:p>
          <a:pPr marL="0" lvl="0" indent="0" algn="l" defTabSz="800100">
            <a:lnSpc>
              <a:spcPct val="90000"/>
            </a:lnSpc>
            <a:spcBef>
              <a:spcPct val="0"/>
            </a:spcBef>
            <a:spcAft>
              <a:spcPct val="35000"/>
            </a:spcAft>
            <a:buNone/>
          </a:pPr>
          <a:r>
            <a:rPr lang="en" sz="1800" b="0" kern="1200">
              <a:solidFill>
                <a:schemeClr val="accent1">
                  <a:lumMod val="75000"/>
                </a:schemeClr>
              </a:solidFill>
            </a:rPr>
            <a:t>Data </a:t>
          </a:r>
          <a:r>
            <a:rPr lang="en" sz="1800" b="0" kern="1200" err="1">
              <a:solidFill>
                <a:schemeClr val="accent1">
                  <a:lumMod val="75000"/>
                </a:schemeClr>
              </a:solidFill>
            </a:rPr>
            <a:t>Mesh</a:t>
          </a:r>
          <a:endParaRPr lang="fr-FR" sz="1800" b="0" kern="1200">
            <a:solidFill>
              <a:schemeClr val="accent1">
                <a:lumMod val="75000"/>
              </a:schemeClr>
            </a:solidFill>
          </a:endParaRPr>
        </a:p>
        <a:p>
          <a:pPr marL="0" lvl="0" indent="0" algn="l" defTabSz="800100">
            <a:lnSpc>
              <a:spcPct val="90000"/>
            </a:lnSpc>
            <a:spcBef>
              <a:spcPct val="0"/>
            </a:spcBef>
            <a:spcAft>
              <a:spcPct val="35000"/>
            </a:spcAft>
            <a:buNone/>
          </a:pPr>
          <a:r>
            <a:rPr lang="en" sz="1800" b="0" kern="1200">
              <a:solidFill>
                <a:schemeClr val="accent1">
                  <a:lumMod val="75000"/>
                </a:schemeClr>
              </a:solidFill>
            </a:rPr>
            <a:t>AI product governance</a:t>
          </a:r>
        </a:p>
      </dsp:txBody>
      <dsp:txXfrm>
        <a:off x="6764071" y="2378434"/>
        <a:ext cx="1491600" cy="1712563"/>
      </dsp:txXfrm>
    </dsp:sp>
    <dsp:sp modelId="{CD74A2CD-DA72-4510-B4C7-3AB2C05EB312}">
      <dsp:nvSpPr>
        <dsp:cNvPr id="0" name=""/>
        <dsp:cNvSpPr/>
      </dsp:nvSpPr>
      <dsp:spPr>
        <a:xfrm>
          <a:off x="9085758" y="750782"/>
          <a:ext cx="527936" cy="527936"/>
        </a:xfrm>
        <a:prstGeom prst="ellipse">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CD04F44-095B-4F7C-8F15-985B1025E87E}">
      <dsp:nvSpPr>
        <dsp:cNvPr id="0" name=""/>
        <dsp:cNvSpPr/>
      </dsp:nvSpPr>
      <dsp:spPr>
        <a:xfrm>
          <a:off x="8884745" y="2319349"/>
          <a:ext cx="1561689" cy="107884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79743" tIns="0" rIns="0" bIns="0" numCol="1" spcCol="1270" anchor="t" anchorCtr="0">
          <a:noAutofit/>
        </a:bodyPr>
        <a:lstStyle/>
        <a:p>
          <a:pPr marL="0" lvl="0" indent="0" algn="l" defTabSz="800100">
            <a:lnSpc>
              <a:spcPct val="100000"/>
            </a:lnSpc>
            <a:spcBef>
              <a:spcPct val="0"/>
            </a:spcBef>
            <a:spcAft>
              <a:spcPts val="0"/>
            </a:spcAft>
            <a:buNone/>
          </a:pPr>
          <a:r>
            <a:rPr lang="en" sz="1800" b="1" kern="1200">
              <a:solidFill>
                <a:schemeClr val="accent1">
                  <a:lumMod val="75000"/>
                </a:schemeClr>
              </a:solidFill>
            </a:rPr>
            <a:t>2024 – V 7.4</a:t>
          </a:r>
        </a:p>
        <a:p>
          <a:pPr marL="0" lvl="1" indent="-171450" algn="l" defTabSz="800100">
            <a:lnSpc>
              <a:spcPct val="100000"/>
            </a:lnSpc>
            <a:spcBef>
              <a:spcPct val="0"/>
            </a:spcBef>
            <a:spcAft>
              <a:spcPts val="0"/>
            </a:spcAft>
            <a:buNone/>
          </a:pPr>
          <a:r>
            <a:rPr lang="en" sz="1800" b="0" kern="1200">
              <a:solidFill>
                <a:schemeClr val="accent1">
                  <a:lumMod val="75000"/>
                </a:schemeClr>
              </a:solidFill>
            </a:rPr>
            <a:t>AI-assisted search</a:t>
          </a:r>
        </a:p>
      </dsp:txBody>
      <dsp:txXfrm>
        <a:off x="8884745" y="2319349"/>
        <a:ext cx="1561689" cy="10788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0406F1-7BDF-4143-AA1C-9D13D89340C5}">
      <dsp:nvSpPr>
        <dsp:cNvPr id="0" name=""/>
        <dsp:cNvSpPr/>
      </dsp:nvSpPr>
      <dsp:spPr>
        <a:xfrm>
          <a:off x="3880524" y="0"/>
          <a:ext cx="3183175" cy="3744912"/>
        </a:xfrm>
        <a:prstGeom prst="rect">
          <a:avLst/>
        </a:prstGeom>
        <a:solidFill>
          <a:schemeClr val="bg1">
            <a:alpha val="40000"/>
          </a:schemeClr>
        </a:solidFill>
        <a:ln w="9525" cap="flat" cmpd="sng" algn="ctr">
          <a:solidFill>
            <a:schemeClr val="bg1">
              <a:lumMod val="50000"/>
            </a:schemeClr>
          </a:solidFill>
          <a:prstDash val="solid"/>
        </a:ln>
        <a:effectLst/>
      </dsp:spPr>
      <dsp:style>
        <a:lnRef idx="1">
          <a:scrgbClr r="0" g="0" b="0"/>
        </a:lnRef>
        <a:fillRef idx="1">
          <a:scrgbClr r="0" g="0" b="0"/>
        </a:fillRef>
        <a:effectRef idx="0">
          <a:scrgbClr r="0" g="0" b="0"/>
        </a:effectRef>
        <a:fontRef idx="minor"/>
      </dsp:style>
    </dsp:sp>
    <dsp:sp modelId="{8F3D60A0-AAD8-4FB0-979F-79F57A8B4E67}">
      <dsp:nvSpPr>
        <dsp:cNvPr id="0" name=""/>
        <dsp:cNvSpPr/>
      </dsp:nvSpPr>
      <dsp:spPr>
        <a:xfrm>
          <a:off x="4241455" y="294789"/>
          <a:ext cx="2461313" cy="220871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a:ln w="9525"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A8303AD3-F67A-43B0-8726-4BF0A0F452EB}">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 sz="2800" b="1" kern="1200">
              <a:solidFill>
                <a:schemeClr val="tx1"/>
              </a:solidFill>
            </a:rPr>
            <a:t>Governance issues</a:t>
          </a:r>
        </a:p>
      </dsp:txBody>
      <dsp:txXfrm>
        <a:off x="4039683" y="2583989"/>
        <a:ext cx="2864857" cy="10111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F1179D-71E8-45D6-A8FC-9D8225936777}">
      <dsp:nvSpPr>
        <dsp:cNvPr id="0" name=""/>
        <dsp:cNvSpPr/>
      </dsp:nvSpPr>
      <dsp:spPr>
        <a:xfrm>
          <a:off x="0" y="1008472"/>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ln>
                <a:noFill/>
              </a:ln>
              <a:solidFill>
                <a:schemeClr val="tx1"/>
              </a:solidFill>
            </a:rPr>
            <a:t>I </a:t>
          </a:r>
          <a:r>
            <a:rPr lang="en" sz="1800" kern="1200" baseline="0">
              <a:ln>
                <a:noFill/>
              </a:ln>
              <a:solidFill>
                <a:schemeClr val="tx1"/>
              </a:solidFill>
            </a:rPr>
            <a:t>have </a:t>
          </a:r>
          <a:r>
            <a:rPr lang="en" sz="1800" kern="1200">
              <a:ln>
                <a:noFill/>
              </a:ln>
              <a:solidFill>
                <a:schemeClr val="tx1"/>
              </a:solidFill>
            </a:rPr>
            <a:t>to successfully merge two companies </a:t>
          </a:r>
          <a:r>
            <a:rPr lang="en" sz="1800" kern="1200" baseline="0">
              <a:ln>
                <a:noFill/>
              </a:ln>
              <a:solidFill>
                <a:schemeClr val="tx1"/>
              </a:solidFill>
            </a:rPr>
            <a:t>with different cultures and languages.</a:t>
          </a:r>
        </a:p>
        <a:p>
          <a:pPr marL="0" lvl="0" indent="0" algn="ctr" defTabSz="800100">
            <a:lnSpc>
              <a:spcPct val="90000"/>
            </a:lnSpc>
            <a:spcBef>
              <a:spcPct val="0"/>
            </a:spcBef>
            <a:spcAft>
              <a:spcPct val="35000"/>
            </a:spcAft>
            <a:buNone/>
          </a:pPr>
          <a:r>
            <a:rPr lang="en" sz="1800" b="1" kern="1200">
              <a:ln>
                <a:noFill/>
              </a:ln>
              <a:solidFill>
                <a:schemeClr val="accent1">
                  <a:lumMod val="75000"/>
                </a:schemeClr>
              </a:solidFill>
            </a:rPr>
            <a:t>The General Director</a:t>
          </a:r>
          <a:endParaRPr lang="fr-FR" sz="1800" kern="1200">
            <a:solidFill>
              <a:schemeClr val="accent1">
                <a:lumMod val="75000"/>
              </a:schemeClr>
            </a:solidFill>
          </a:endParaRPr>
        </a:p>
      </dsp:txBody>
      <dsp:txXfrm>
        <a:off x="0" y="1008472"/>
        <a:ext cx="3312003" cy="1584010"/>
      </dsp:txXfrm>
    </dsp:sp>
    <dsp:sp modelId="{CD8DC572-2122-4FAB-8A6A-281E3FA1D4E2}">
      <dsp:nvSpPr>
        <dsp:cNvPr id="0" name=""/>
        <dsp:cNvSpPr/>
      </dsp:nvSpPr>
      <dsp:spPr>
        <a:xfrm>
          <a:off x="3671937" y="1008472"/>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How do we calculate the margin(s) in the company?</a:t>
          </a:r>
        </a:p>
        <a:p>
          <a:pPr marL="0" lvl="0" indent="0" algn="ctr" defTabSz="800100">
            <a:lnSpc>
              <a:spcPct val="90000"/>
            </a:lnSpc>
            <a:spcBef>
              <a:spcPct val="0"/>
            </a:spcBef>
            <a:spcAft>
              <a:spcPct val="35000"/>
            </a:spcAft>
            <a:buNone/>
          </a:pPr>
          <a:r>
            <a:rPr lang="en" sz="1800" kern="1200">
              <a:solidFill>
                <a:schemeClr val="tx1"/>
              </a:solidFill>
            </a:rPr>
            <a:t>Who validates the management rule?</a:t>
          </a:r>
        </a:p>
        <a:p>
          <a:pPr marL="0" lvl="0" indent="0" algn="ctr" defTabSz="800100">
            <a:lnSpc>
              <a:spcPct val="90000"/>
            </a:lnSpc>
            <a:spcBef>
              <a:spcPct val="0"/>
            </a:spcBef>
            <a:spcAft>
              <a:spcPct val="35000"/>
            </a:spcAft>
            <a:buNone/>
          </a:pPr>
          <a:r>
            <a:rPr lang="en" sz="1800" b="1" kern="1200">
              <a:solidFill>
                <a:schemeClr val="accent1">
                  <a:lumMod val="75000"/>
                </a:schemeClr>
              </a:solidFill>
            </a:rPr>
            <a:t>The Financial Director</a:t>
          </a:r>
          <a:r>
            <a:rPr lang="en" sz="1800" kern="1200">
              <a:solidFill>
                <a:schemeClr val="accent1">
                  <a:lumMod val="75000"/>
                </a:schemeClr>
              </a:solidFill>
            </a:rPr>
            <a:t> </a:t>
          </a:r>
        </a:p>
      </dsp:txBody>
      <dsp:txXfrm>
        <a:off x="3671937" y="1008472"/>
        <a:ext cx="3312003" cy="1584010"/>
      </dsp:txXfrm>
    </dsp:sp>
    <dsp:sp modelId="{5C52E686-9856-481D-B46B-94B687A7DEC3}">
      <dsp:nvSpPr>
        <dsp:cNvPr id="0" name=""/>
        <dsp:cNvSpPr/>
      </dsp:nvSpPr>
      <dsp:spPr>
        <a:xfrm>
          <a:off x="7632221" y="3019923"/>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I want to understand my Order Management process</a:t>
          </a:r>
        </a:p>
        <a:p>
          <a:pPr marL="0" lvl="0" indent="0" algn="ctr" defTabSz="800100">
            <a:lnSpc>
              <a:spcPct val="90000"/>
            </a:lnSpc>
            <a:spcBef>
              <a:spcPct val="0"/>
            </a:spcBef>
            <a:spcAft>
              <a:spcPct val="35000"/>
            </a:spcAft>
            <a:buNone/>
          </a:pPr>
          <a:r>
            <a:rPr lang="en" sz="1800" b="1" kern="1200">
              <a:solidFill>
                <a:schemeClr val="accent1">
                  <a:lumMod val="75000"/>
                </a:schemeClr>
              </a:solidFill>
            </a:rPr>
            <a:t>The Logistics Director</a:t>
          </a:r>
          <a:endParaRPr lang="fr-FR" sz="1800" kern="1200">
            <a:solidFill>
              <a:schemeClr val="accent1">
                <a:lumMod val="75000"/>
              </a:schemeClr>
            </a:solidFill>
          </a:endParaRPr>
        </a:p>
      </dsp:txBody>
      <dsp:txXfrm>
        <a:off x="7632221" y="3019923"/>
        <a:ext cx="3312003" cy="1584010"/>
      </dsp:txXfrm>
    </dsp:sp>
    <dsp:sp modelId="{1DFF2211-BCC0-4605-B937-A68C918EFA17}">
      <dsp:nvSpPr>
        <dsp:cNvPr id="0" name=""/>
        <dsp:cNvSpPr/>
      </dsp:nvSpPr>
      <dsp:spPr>
        <a:xfrm>
          <a:off x="7632221" y="1008462"/>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Where does my data come from?</a:t>
          </a:r>
        </a:p>
        <a:p>
          <a:pPr marL="0" lvl="0" indent="0" algn="ctr" defTabSz="800100">
            <a:lnSpc>
              <a:spcPct val="90000"/>
            </a:lnSpc>
            <a:spcBef>
              <a:spcPct val="0"/>
            </a:spcBef>
            <a:spcAft>
              <a:spcPct val="35000"/>
            </a:spcAft>
            <a:buNone/>
          </a:pPr>
          <a:r>
            <a:rPr lang="en" sz="1800" kern="1200">
              <a:solidFill>
                <a:schemeClr val="tx1"/>
              </a:solidFill>
            </a:rPr>
            <a:t>Is it transformed?</a:t>
          </a:r>
        </a:p>
        <a:p>
          <a:pPr marL="0" lvl="0" indent="0" algn="ctr" defTabSz="800100">
            <a:lnSpc>
              <a:spcPct val="90000"/>
            </a:lnSpc>
            <a:spcBef>
              <a:spcPct val="0"/>
            </a:spcBef>
            <a:spcAft>
              <a:spcPct val="35000"/>
            </a:spcAft>
            <a:buNone/>
          </a:pPr>
          <a:r>
            <a:rPr lang="en" sz="1800" b="1" kern="1200">
              <a:solidFill>
                <a:schemeClr val="accent1">
                  <a:lumMod val="75000"/>
                </a:schemeClr>
              </a:solidFill>
            </a:rPr>
            <a:t>The management controller</a:t>
          </a:r>
        </a:p>
      </dsp:txBody>
      <dsp:txXfrm>
        <a:off x="7632221" y="1008462"/>
        <a:ext cx="3312003" cy="1584010"/>
      </dsp:txXfrm>
    </dsp:sp>
    <dsp:sp modelId="{93418A14-F7AD-4447-84DB-5FB7303550C7}">
      <dsp:nvSpPr>
        <dsp:cNvPr id="0" name=""/>
        <dsp:cNvSpPr/>
      </dsp:nvSpPr>
      <dsp:spPr>
        <a:xfrm>
          <a:off x="10008" y="3006851"/>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I would like to know where customer personal data is in the Information System</a:t>
          </a:r>
        </a:p>
        <a:p>
          <a:pPr marL="0" lvl="0" indent="0" algn="ctr" defTabSz="800100">
            <a:lnSpc>
              <a:spcPct val="90000"/>
            </a:lnSpc>
            <a:spcBef>
              <a:spcPct val="0"/>
            </a:spcBef>
            <a:spcAft>
              <a:spcPct val="35000"/>
            </a:spcAft>
            <a:buNone/>
          </a:pPr>
          <a:r>
            <a:rPr lang="en" sz="1800" b="1" kern="1200">
              <a:solidFill>
                <a:schemeClr val="accent1">
                  <a:lumMod val="75000"/>
                </a:schemeClr>
              </a:solidFill>
            </a:rPr>
            <a:t>The DPO</a:t>
          </a:r>
        </a:p>
      </dsp:txBody>
      <dsp:txXfrm>
        <a:off x="10008" y="3006851"/>
        <a:ext cx="3312003" cy="1584010"/>
      </dsp:txXfrm>
    </dsp:sp>
    <dsp:sp modelId="{79F04895-DCDB-40EA-BA54-D8E11558B07F}">
      <dsp:nvSpPr>
        <dsp:cNvPr id="0" name=""/>
        <dsp:cNvSpPr/>
      </dsp:nvSpPr>
      <dsp:spPr>
        <a:xfrm>
          <a:off x="3671937" y="3021602"/>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I want to know the quality level of my customer base for a marketing operation</a:t>
          </a:r>
        </a:p>
        <a:p>
          <a:pPr marL="0" lvl="0" indent="0" algn="ctr" defTabSz="800100">
            <a:lnSpc>
              <a:spcPct val="90000"/>
            </a:lnSpc>
            <a:spcBef>
              <a:spcPct val="0"/>
            </a:spcBef>
            <a:spcAft>
              <a:spcPct val="35000"/>
            </a:spcAft>
            <a:buNone/>
          </a:pPr>
          <a:r>
            <a:rPr lang="en" sz="1800" b="1" kern="1200">
              <a:solidFill>
                <a:schemeClr val="accent1">
                  <a:lumMod val="75000"/>
                </a:schemeClr>
              </a:solidFill>
            </a:rPr>
            <a:t>The Marketing Director</a:t>
          </a:r>
          <a:endParaRPr lang="fr-FR" sz="1800" kern="1200">
            <a:solidFill>
              <a:schemeClr val="accent1">
                <a:lumMod val="75000"/>
              </a:schemeClr>
            </a:solidFill>
          </a:endParaRPr>
        </a:p>
      </dsp:txBody>
      <dsp:txXfrm>
        <a:off x="3671937" y="3021602"/>
        <a:ext cx="3312003" cy="15840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F1179D-71E8-45D6-A8FC-9D8225936777}">
      <dsp:nvSpPr>
        <dsp:cNvPr id="0" name=""/>
        <dsp:cNvSpPr/>
      </dsp:nvSpPr>
      <dsp:spPr>
        <a:xfrm>
          <a:off x="0" y="1008472"/>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I want to explain and share the DATA approach with business management and the CODIR</a:t>
          </a:r>
        </a:p>
        <a:p>
          <a:pPr marL="0" lvl="0" indent="0" algn="ctr" defTabSz="800100">
            <a:lnSpc>
              <a:spcPct val="90000"/>
            </a:lnSpc>
            <a:spcBef>
              <a:spcPct val="0"/>
            </a:spcBef>
            <a:spcAft>
              <a:spcPct val="35000"/>
            </a:spcAft>
            <a:buNone/>
          </a:pPr>
          <a:r>
            <a:rPr lang="en" sz="1800" b="1" kern="1200">
              <a:solidFill>
                <a:schemeClr val="accent1">
                  <a:lumMod val="75000"/>
                </a:schemeClr>
              </a:solidFill>
            </a:rPr>
            <a:t>The CDO</a:t>
          </a:r>
          <a:endParaRPr lang="fr-FR" sz="1800" kern="1200">
            <a:solidFill>
              <a:schemeClr val="accent1">
                <a:lumMod val="75000"/>
              </a:schemeClr>
            </a:solidFill>
          </a:endParaRPr>
        </a:p>
      </dsp:txBody>
      <dsp:txXfrm>
        <a:off x="0" y="1008472"/>
        <a:ext cx="3312003" cy="1584010"/>
      </dsp:txXfrm>
    </dsp:sp>
    <dsp:sp modelId="{CD8DC572-2122-4FAB-8A6A-281E3FA1D4E2}">
      <dsp:nvSpPr>
        <dsp:cNvPr id="0" name=""/>
        <dsp:cNvSpPr/>
      </dsp:nvSpPr>
      <dsp:spPr>
        <a:xfrm>
          <a:off x="3671937" y="1008472"/>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I want to give autonomy to Data Domains with the Data </a:t>
          </a:r>
          <a:r>
            <a:rPr lang="en" sz="1800" kern="1200" err="1">
              <a:solidFill>
                <a:schemeClr val="tx1"/>
              </a:solidFill>
            </a:rPr>
            <a:t>Mesh project</a:t>
          </a:r>
          <a:endParaRPr lang="fr-FR" sz="1800" kern="1200">
            <a:solidFill>
              <a:schemeClr val="tx1"/>
            </a:solidFill>
          </a:endParaRPr>
        </a:p>
        <a:p>
          <a:pPr marL="0" lvl="0" indent="0" algn="ctr" defTabSz="800100">
            <a:lnSpc>
              <a:spcPct val="90000"/>
            </a:lnSpc>
            <a:spcBef>
              <a:spcPct val="0"/>
            </a:spcBef>
            <a:spcAft>
              <a:spcPct val="35000"/>
            </a:spcAft>
            <a:buNone/>
          </a:pPr>
          <a:r>
            <a:rPr lang="en" sz="1800" b="1" kern="1200">
              <a:solidFill>
                <a:schemeClr val="accent1">
                  <a:lumMod val="75000"/>
                </a:schemeClr>
              </a:solidFill>
            </a:rPr>
            <a:t>The Data Governance Manager</a:t>
          </a:r>
          <a:endParaRPr lang="fr-FR" sz="1800" kern="1200">
            <a:solidFill>
              <a:schemeClr val="accent1">
                <a:lumMod val="75000"/>
              </a:schemeClr>
            </a:solidFill>
          </a:endParaRPr>
        </a:p>
      </dsp:txBody>
      <dsp:txXfrm>
        <a:off x="3671937" y="1008472"/>
        <a:ext cx="3312003" cy="1584010"/>
      </dsp:txXfrm>
    </dsp:sp>
    <dsp:sp modelId="{5C52E686-9856-481D-B46B-94B687A7DEC3}">
      <dsp:nvSpPr>
        <dsp:cNvPr id="0" name=""/>
        <dsp:cNvSpPr/>
      </dsp:nvSpPr>
      <dsp:spPr>
        <a:xfrm>
          <a:off x="7632221" y="3019923"/>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I need to know what the quality level of data is to prepare my predictive analyzes</a:t>
          </a:r>
        </a:p>
        <a:p>
          <a:pPr marL="0" lvl="0" indent="0" algn="ctr" defTabSz="800100">
            <a:lnSpc>
              <a:spcPct val="90000"/>
            </a:lnSpc>
            <a:spcBef>
              <a:spcPct val="0"/>
            </a:spcBef>
            <a:spcAft>
              <a:spcPct val="35000"/>
            </a:spcAft>
            <a:buNone/>
          </a:pPr>
          <a:r>
            <a:rPr lang="en" sz="1800" b="1" kern="1200">
              <a:solidFill>
                <a:schemeClr val="accent1">
                  <a:lumMod val="75000"/>
                </a:schemeClr>
              </a:solidFill>
            </a:rPr>
            <a:t>The Data Scientist</a:t>
          </a:r>
          <a:endParaRPr lang="fr-FR" sz="1800" kern="1200">
            <a:solidFill>
              <a:schemeClr val="accent1">
                <a:lumMod val="75000"/>
              </a:schemeClr>
            </a:solidFill>
          </a:endParaRPr>
        </a:p>
      </dsp:txBody>
      <dsp:txXfrm>
        <a:off x="7632221" y="3019923"/>
        <a:ext cx="3312003" cy="1584010"/>
      </dsp:txXfrm>
    </dsp:sp>
    <dsp:sp modelId="{1DFF2211-BCC0-4605-B937-A68C918EFA17}">
      <dsp:nvSpPr>
        <dsp:cNvPr id="0" name=""/>
        <dsp:cNvSpPr/>
      </dsp:nvSpPr>
      <dsp:spPr>
        <a:xfrm>
          <a:off x="7632221" y="1008462"/>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I need to have a complete and simple vision of my business area</a:t>
          </a:r>
        </a:p>
        <a:p>
          <a:pPr marL="0" lvl="0" indent="0" algn="ctr" defTabSz="800100">
            <a:lnSpc>
              <a:spcPct val="90000"/>
            </a:lnSpc>
            <a:spcBef>
              <a:spcPct val="0"/>
            </a:spcBef>
            <a:spcAft>
              <a:spcPct val="35000"/>
            </a:spcAft>
            <a:buNone/>
          </a:pPr>
          <a:r>
            <a:rPr lang="en" sz="1800" b="1" kern="1200">
              <a:solidFill>
                <a:schemeClr val="accent1">
                  <a:lumMod val="75000"/>
                </a:schemeClr>
              </a:solidFill>
            </a:rPr>
            <a:t>The Data Steward</a:t>
          </a:r>
        </a:p>
      </dsp:txBody>
      <dsp:txXfrm>
        <a:off x="7632221" y="1008462"/>
        <a:ext cx="3312003" cy="1584010"/>
      </dsp:txXfrm>
    </dsp:sp>
    <dsp:sp modelId="{93418A14-F7AD-4447-84DB-5FB7303550C7}">
      <dsp:nvSpPr>
        <dsp:cNvPr id="0" name=""/>
        <dsp:cNvSpPr/>
      </dsp:nvSpPr>
      <dsp:spPr>
        <a:xfrm>
          <a:off x="10008" y="3006851"/>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I want a complete map of my IS with my on-premises and cloud databases</a:t>
          </a:r>
        </a:p>
        <a:p>
          <a:pPr marL="0" lvl="0" indent="0" algn="ctr" defTabSz="800100">
            <a:lnSpc>
              <a:spcPct val="90000"/>
            </a:lnSpc>
            <a:spcBef>
              <a:spcPct val="0"/>
            </a:spcBef>
            <a:spcAft>
              <a:spcPct val="35000"/>
            </a:spcAft>
            <a:buNone/>
          </a:pPr>
          <a:r>
            <a:rPr lang="en" sz="1800" b="1" kern="1200">
              <a:solidFill>
                <a:schemeClr val="accent1">
                  <a:lumMod val="75000"/>
                </a:schemeClr>
              </a:solidFill>
            </a:rPr>
            <a:t>The IT Director</a:t>
          </a:r>
        </a:p>
      </dsp:txBody>
      <dsp:txXfrm>
        <a:off x="10008" y="3006851"/>
        <a:ext cx="3312003" cy="1584010"/>
      </dsp:txXfrm>
    </dsp:sp>
    <dsp:sp modelId="{79F04895-DCDB-40EA-BA54-D8E11558B07F}">
      <dsp:nvSpPr>
        <dsp:cNvPr id="0" name=""/>
        <dsp:cNvSpPr/>
      </dsp:nvSpPr>
      <dsp:spPr>
        <a:xfrm>
          <a:off x="3671937" y="3021602"/>
          <a:ext cx="3312003" cy="1584010"/>
        </a:xfrm>
        <a:prstGeom prst="rect">
          <a:avLst/>
        </a:prstGeom>
        <a:solidFill>
          <a:schemeClr val="bg1">
            <a:lumMod val="95000"/>
            <a:alpha val="20000"/>
          </a:schemeClr>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kern="1200">
              <a:solidFill>
                <a:schemeClr val="tx1"/>
              </a:solidFill>
            </a:rPr>
            <a:t>I want to know the business definition of information to design my reporting</a:t>
          </a:r>
        </a:p>
        <a:p>
          <a:pPr marL="0" lvl="0" indent="0" algn="ctr" defTabSz="800100">
            <a:lnSpc>
              <a:spcPct val="90000"/>
            </a:lnSpc>
            <a:spcBef>
              <a:spcPct val="0"/>
            </a:spcBef>
            <a:spcAft>
              <a:spcPct val="35000"/>
            </a:spcAft>
            <a:buNone/>
          </a:pPr>
          <a:r>
            <a:rPr lang="en" sz="1800" b="1" kern="1200">
              <a:solidFill>
                <a:schemeClr val="accent1">
                  <a:lumMod val="75000"/>
                </a:schemeClr>
              </a:solidFill>
            </a:rPr>
            <a:t>The Data Analyst</a:t>
          </a:r>
          <a:endParaRPr lang="fr-FR" sz="1800" kern="1200">
            <a:solidFill>
              <a:schemeClr val="accent1">
                <a:lumMod val="75000"/>
              </a:schemeClr>
            </a:solidFill>
          </a:endParaRPr>
        </a:p>
      </dsp:txBody>
      <dsp:txXfrm>
        <a:off x="3671937" y="3021602"/>
        <a:ext cx="3312003" cy="15840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39172A-5055-47EC-9B9B-713E461CE2BD}">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bg1">
              <a:lumMod val="50000"/>
            </a:schemeClr>
          </a:solidFill>
          <a:prstDash val="solid"/>
        </a:ln>
        <a:effectLst/>
      </dsp:spPr>
      <dsp:style>
        <a:lnRef idx="1">
          <a:scrgbClr r="0" g="0" b="0"/>
        </a:lnRef>
        <a:fillRef idx="1">
          <a:scrgbClr r="0" g="0" b="0"/>
        </a:fillRef>
        <a:effectRef idx="0">
          <a:scrgbClr r="0" g="0" b="0"/>
        </a:effectRef>
        <a:fontRef idx="minor"/>
      </dsp:style>
    </dsp:sp>
    <dsp:sp modelId="{9B4B40F2-688C-46B6-9B73-3C9850C713E1}">
      <dsp:nvSpPr>
        <dsp:cNvPr id="0" name=""/>
        <dsp:cNvSpPr/>
      </dsp:nvSpPr>
      <dsp:spPr>
        <a:xfrm>
          <a:off x="4241455" y="294789"/>
          <a:ext cx="2461313" cy="2208713"/>
        </a:xfrm>
        <a:prstGeom prst="rect">
          <a:avLst/>
        </a:prstGeom>
        <a:blipFill>
          <a:blip xmlns:r="http://schemas.openxmlformats.org/officeDocument/2006/relationships" r:embed="rId1"/>
          <a:srcRect/>
          <a:stretch>
            <a:fillRect t="-5000" b="-5000"/>
          </a:stretch>
        </a:blipFill>
        <a:ln w="9525"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CFDF1345-CC96-4F1B-9196-354C004C7FD3}">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 sz="2800" b="1" kern="1200">
              <a:solidFill>
                <a:schemeClr val="tx1"/>
              </a:solidFill>
            </a:rPr>
            <a:t>The functions</a:t>
          </a:r>
        </a:p>
      </dsp:txBody>
      <dsp:txXfrm>
        <a:off x="4039683" y="2583989"/>
        <a:ext cx="2864857" cy="10111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0E40C-6249-4B15-AF38-5BB20982178A}">
      <dsp:nvSpPr>
        <dsp:cNvPr id="0" name=""/>
        <dsp:cNvSpPr/>
      </dsp:nvSpPr>
      <dsp:spPr>
        <a:xfrm>
          <a:off x="0" y="1015416"/>
          <a:ext cx="10936964" cy="1353889"/>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4193C4-2CB7-4465-B61E-D4C93049BAE3}">
      <dsp:nvSpPr>
        <dsp:cNvPr id="0" name=""/>
        <dsp:cNvSpPr/>
      </dsp:nvSpPr>
      <dsp:spPr>
        <a:xfrm>
          <a:off x="1232" y="0"/>
          <a:ext cx="1664543"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 sz="2000" b="1" kern="1200">
              <a:solidFill>
                <a:schemeClr val="accent1">
                  <a:lumMod val="75000"/>
                </a:schemeClr>
              </a:solidFill>
            </a:rPr>
            <a:t>Organization of governance</a:t>
          </a:r>
        </a:p>
      </dsp:txBody>
      <dsp:txXfrm>
        <a:off x="1232" y="0"/>
        <a:ext cx="1664543" cy="1353889"/>
      </dsp:txXfrm>
    </dsp:sp>
    <dsp:sp modelId="{140EFE5F-2D11-46D8-BE8E-157138D0858C}">
      <dsp:nvSpPr>
        <dsp:cNvPr id="0" name=""/>
        <dsp:cNvSpPr/>
      </dsp:nvSpPr>
      <dsp:spPr>
        <a:xfrm>
          <a:off x="664267"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97630F-8F65-40C1-842C-1BC68118405C}">
      <dsp:nvSpPr>
        <dsp:cNvPr id="0" name=""/>
        <dsp:cNvSpPr/>
      </dsp:nvSpPr>
      <dsp:spPr>
        <a:xfrm>
          <a:off x="1726454" y="2030833"/>
          <a:ext cx="1763401"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 sz="2000" b="1" kern="1200">
              <a:solidFill>
                <a:schemeClr val="accent1">
                  <a:lumMod val="75000"/>
                </a:schemeClr>
              </a:solidFill>
            </a:rPr>
            <a:t>Business Glossary - Business information</a:t>
          </a:r>
        </a:p>
      </dsp:txBody>
      <dsp:txXfrm>
        <a:off x="1726454" y="2030833"/>
        <a:ext cx="1763401" cy="1353889"/>
      </dsp:txXfrm>
    </dsp:sp>
    <dsp:sp modelId="{6FE4A130-48B4-4F2B-8E2A-4CF28107594F}">
      <dsp:nvSpPr>
        <dsp:cNvPr id="0" name=""/>
        <dsp:cNvSpPr/>
      </dsp:nvSpPr>
      <dsp:spPr>
        <a:xfrm>
          <a:off x="2438919"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A557B5-018D-4A2C-BD0F-574077F67D9D}">
      <dsp:nvSpPr>
        <dsp:cNvPr id="0" name=""/>
        <dsp:cNvSpPr/>
      </dsp:nvSpPr>
      <dsp:spPr>
        <a:xfrm>
          <a:off x="3550535" y="0"/>
          <a:ext cx="1941823"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 sz="2000" b="1" kern="1200" dirty="0">
              <a:solidFill>
                <a:schemeClr val="accent1">
                  <a:lumMod val="75000"/>
                </a:schemeClr>
              </a:solidFill>
            </a:rPr>
            <a:t>Applications -</a:t>
          </a:r>
        </a:p>
        <a:p>
          <a:pPr marL="0" lvl="0" indent="0" algn="ctr" defTabSz="889000">
            <a:lnSpc>
              <a:spcPct val="90000"/>
            </a:lnSpc>
            <a:spcBef>
              <a:spcPct val="0"/>
            </a:spcBef>
            <a:spcAft>
              <a:spcPct val="35000"/>
            </a:spcAft>
            <a:buNone/>
          </a:pPr>
          <a:r>
            <a:rPr lang="en" sz="2000" b="1" kern="1200" dirty="0">
              <a:solidFill>
                <a:schemeClr val="accent1">
                  <a:lumMod val="75000"/>
                </a:schemeClr>
              </a:solidFill>
            </a:rPr>
            <a:t>Application information</a:t>
          </a:r>
        </a:p>
      </dsp:txBody>
      <dsp:txXfrm>
        <a:off x="3550535" y="0"/>
        <a:ext cx="1941823" cy="1353889"/>
      </dsp:txXfrm>
    </dsp:sp>
    <dsp:sp modelId="{44C9021C-8523-4893-BE8A-35BD2A00043E}">
      <dsp:nvSpPr>
        <dsp:cNvPr id="0" name=""/>
        <dsp:cNvSpPr/>
      </dsp:nvSpPr>
      <dsp:spPr>
        <a:xfrm>
          <a:off x="4352211"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87115F-15BC-4718-AA91-3111D2D2CFF2}">
      <dsp:nvSpPr>
        <dsp:cNvPr id="0" name=""/>
        <dsp:cNvSpPr/>
      </dsp:nvSpPr>
      <dsp:spPr>
        <a:xfrm>
          <a:off x="5553038" y="2030833"/>
          <a:ext cx="1213586"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 sz="2000" b="1" kern="1200">
              <a:solidFill>
                <a:schemeClr val="accent1">
                  <a:lumMod val="75000"/>
                </a:schemeClr>
              </a:solidFill>
            </a:rPr>
            <a:t>Data Quality (option)</a:t>
          </a:r>
        </a:p>
      </dsp:txBody>
      <dsp:txXfrm>
        <a:off x="5553038" y="2030833"/>
        <a:ext cx="1213586" cy="1353889"/>
      </dsp:txXfrm>
    </dsp:sp>
    <dsp:sp modelId="{7944FD8C-93DB-4F41-B928-10429F8268F3}">
      <dsp:nvSpPr>
        <dsp:cNvPr id="0" name=""/>
        <dsp:cNvSpPr/>
      </dsp:nvSpPr>
      <dsp:spPr>
        <a:xfrm>
          <a:off x="5990595"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9EEF41-1DDA-453D-A951-98B9E30CBE55}">
      <dsp:nvSpPr>
        <dsp:cNvPr id="0" name=""/>
        <dsp:cNvSpPr/>
      </dsp:nvSpPr>
      <dsp:spPr>
        <a:xfrm>
          <a:off x="6827304" y="0"/>
          <a:ext cx="1213586"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 sz="2000" b="1" kern="1200">
              <a:solidFill>
                <a:schemeClr val="accent1">
                  <a:lumMod val="75000"/>
                </a:schemeClr>
              </a:solidFill>
            </a:rPr>
            <a:t>GDPR</a:t>
          </a:r>
        </a:p>
        <a:p>
          <a:pPr marL="0" lvl="0" indent="0" algn="ctr" defTabSz="889000">
            <a:lnSpc>
              <a:spcPct val="90000"/>
            </a:lnSpc>
            <a:spcBef>
              <a:spcPct val="0"/>
            </a:spcBef>
            <a:spcAft>
              <a:spcPct val="35000"/>
            </a:spcAft>
            <a:buNone/>
          </a:pPr>
          <a:r>
            <a:rPr lang="en" sz="2000" b="1" kern="1200">
              <a:solidFill>
                <a:schemeClr val="accent1">
                  <a:lumMod val="75000"/>
                </a:schemeClr>
              </a:solidFill>
            </a:rPr>
            <a:t>(option)</a:t>
          </a:r>
        </a:p>
      </dsp:txBody>
      <dsp:txXfrm>
        <a:off x="6827304" y="0"/>
        <a:ext cx="1213586" cy="1353889"/>
      </dsp:txXfrm>
    </dsp:sp>
    <dsp:sp modelId="{19CEF42F-B37E-4100-88F1-756E6532F6F3}">
      <dsp:nvSpPr>
        <dsp:cNvPr id="0" name=""/>
        <dsp:cNvSpPr/>
      </dsp:nvSpPr>
      <dsp:spPr>
        <a:xfrm>
          <a:off x="7264861"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C9129E-B39C-46F6-B9A4-E13D93B1E8D4}">
      <dsp:nvSpPr>
        <dsp:cNvPr id="0" name=""/>
        <dsp:cNvSpPr/>
      </dsp:nvSpPr>
      <dsp:spPr>
        <a:xfrm>
          <a:off x="8101570" y="2030833"/>
          <a:ext cx="1740465" cy="135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 sz="2000" b="1" kern="1200">
              <a:solidFill>
                <a:schemeClr val="accent1">
                  <a:lumMod val="75000"/>
                </a:schemeClr>
              </a:solidFill>
            </a:rPr>
            <a:t>IS mapping –</a:t>
          </a:r>
        </a:p>
        <a:p>
          <a:pPr marL="0" lvl="0" indent="0" algn="ctr" defTabSz="889000">
            <a:lnSpc>
              <a:spcPct val="90000"/>
            </a:lnSpc>
            <a:spcBef>
              <a:spcPct val="0"/>
            </a:spcBef>
            <a:spcAft>
              <a:spcPct val="35000"/>
            </a:spcAft>
            <a:buNone/>
          </a:pPr>
          <a:r>
            <a:rPr lang="en" sz="2000" b="1" kern="1200">
              <a:solidFill>
                <a:schemeClr val="accent1">
                  <a:lumMod val="75000"/>
                </a:schemeClr>
              </a:solidFill>
            </a:rPr>
            <a:t>Data catalog</a:t>
          </a:r>
        </a:p>
      </dsp:txBody>
      <dsp:txXfrm>
        <a:off x="8101570" y="2030833"/>
        <a:ext cx="1740465" cy="1353889"/>
      </dsp:txXfrm>
    </dsp:sp>
    <dsp:sp modelId="{6530676D-C578-40FF-BA5A-97E9EE906A7E}">
      <dsp:nvSpPr>
        <dsp:cNvPr id="0" name=""/>
        <dsp:cNvSpPr/>
      </dsp:nvSpPr>
      <dsp:spPr>
        <a:xfrm>
          <a:off x="8802566" y="1523125"/>
          <a:ext cx="338472" cy="33847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7EC70-18A6-4439-B5F4-3C5967B08D40}">
      <dsp:nvSpPr>
        <dsp:cNvPr id="0" name=""/>
        <dsp:cNvSpPr/>
      </dsp:nvSpPr>
      <dsp:spPr>
        <a:xfrm>
          <a:off x="10680" y="0"/>
          <a:ext cx="10926283" cy="719733"/>
        </a:xfrm>
        <a:prstGeom prst="chevron">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 sz="2400" b="1" kern="1200"/>
            <a:t>Scalable Data Lineage – Impact Analysis</a:t>
          </a:r>
        </a:p>
      </dsp:txBody>
      <dsp:txXfrm>
        <a:off x="370547" y="0"/>
        <a:ext cx="10206550" cy="71973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18B41-D2F7-409B-A957-2C26940004D1}">
      <dsp:nvSpPr>
        <dsp:cNvPr id="0" name=""/>
        <dsp:cNvSpPr/>
      </dsp:nvSpPr>
      <dsp:spPr>
        <a:xfrm>
          <a:off x="42966" y="0"/>
          <a:ext cx="2515088" cy="72000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 sz="2400" b="1" kern="1200"/>
            <a:t>The organization</a:t>
          </a:r>
          <a:endParaRPr lang="fr-FR" sz="2400" kern="1200"/>
        </a:p>
      </dsp:txBody>
      <dsp:txXfrm>
        <a:off x="64054" y="21088"/>
        <a:ext cx="2472912" cy="6778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9594BF-4B40-4C17-85F7-B58E714E2856}">
      <dsp:nvSpPr>
        <dsp:cNvPr id="0" name=""/>
        <dsp:cNvSpPr/>
      </dsp:nvSpPr>
      <dsp:spPr>
        <a:xfrm>
          <a:off x="1825" y="728686"/>
          <a:ext cx="1500866" cy="1237900"/>
        </a:xfrm>
        <a:prstGeom prst="roundRect">
          <a:avLst>
            <a:gd name="adj" fmla="val 10000"/>
          </a:avLst>
        </a:prstGeom>
        <a:no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FAB7B90E-B514-4446-9CD3-44ADF7D55732}">
      <dsp:nvSpPr>
        <dsp:cNvPr id="0" name=""/>
        <dsp:cNvSpPr/>
      </dsp:nvSpPr>
      <dsp:spPr>
        <a:xfrm>
          <a:off x="763454" y="1245712"/>
          <a:ext cx="2176308" cy="2176308"/>
        </a:xfrm>
        <a:prstGeom prst="leftCircularArrow">
          <a:avLst>
            <a:gd name="adj1" fmla="val 4027"/>
            <a:gd name="adj2" fmla="val 506059"/>
            <a:gd name="adj3" fmla="val 2182761"/>
            <a:gd name="adj4" fmla="val 8925681"/>
            <a:gd name="adj5" fmla="val 4698"/>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C1062641-D27A-453D-9C92-A9304E1BA37A}">
      <dsp:nvSpPr>
        <dsp:cNvPr id="0" name=""/>
        <dsp:cNvSpPr/>
      </dsp:nvSpPr>
      <dsp:spPr>
        <a:xfrm>
          <a:off x="148750" y="1084227"/>
          <a:ext cx="1707305" cy="1764719"/>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The governance project</a:t>
          </a:r>
        </a:p>
        <a:p>
          <a:pPr marL="0" lvl="0" indent="0" algn="ctr" defTabSz="889000">
            <a:lnSpc>
              <a:spcPct val="90000"/>
            </a:lnSpc>
            <a:spcBef>
              <a:spcPct val="0"/>
            </a:spcBef>
            <a:spcAft>
              <a:spcPct val="35000"/>
            </a:spcAft>
            <a:buNone/>
          </a:pPr>
          <a:r>
            <a:rPr lang="en" sz="1800" b="1" kern="1200"/>
            <a:t> </a:t>
          </a:r>
          <a:r>
            <a:rPr lang="en" sz="1800" b="0" kern="1200"/>
            <a:t>with policies and standards</a:t>
          </a:r>
        </a:p>
      </dsp:txBody>
      <dsp:txXfrm>
        <a:off x="198755" y="1134232"/>
        <a:ext cx="1607295" cy="1664709"/>
      </dsp:txXfrm>
    </dsp:sp>
    <dsp:sp modelId="{9DAE2A41-A63D-45DA-B69F-E83D7F4E4900}">
      <dsp:nvSpPr>
        <dsp:cNvPr id="0" name=""/>
        <dsp:cNvSpPr/>
      </dsp:nvSpPr>
      <dsp:spPr>
        <a:xfrm>
          <a:off x="2303759" y="1296141"/>
          <a:ext cx="1500866" cy="1237900"/>
        </a:xfrm>
        <a:prstGeom prst="roundRect">
          <a:avLst>
            <a:gd name="adj" fmla="val 10000"/>
          </a:avLst>
        </a:prstGeom>
        <a:no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5022AB6E-0E10-4E6F-A3AC-1D1AA47ECB96}">
      <dsp:nvSpPr>
        <dsp:cNvPr id="0" name=""/>
        <dsp:cNvSpPr/>
      </dsp:nvSpPr>
      <dsp:spPr>
        <a:xfrm>
          <a:off x="3043779" y="-181734"/>
          <a:ext cx="2332443" cy="2332443"/>
        </a:xfrm>
        <a:prstGeom prst="circularArrow">
          <a:avLst>
            <a:gd name="adj1" fmla="val 3758"/>
            <a:gd name="adj2" fmla="val 469121"/>
            <a:gd name="adj3" fmla="val 19326103"/>
            <a:gd name="adj4" fmla="val 12546245"/>
            <a:gd name="adj5" fmla="val 4384"/>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F6CEEF84-F44E-43F6-8582-15BA06C001AF}">
      <dsp:nvSpPr>
        <dsp:cNvPr id="0" name=""/>
        <dsp:cNvSpPr/>
      </dsp:nvSpPr>
      <dsp:spPr>
        <a:xfrm>
          <a:off x="2420336" y="463421"/>
          <a:ext cx="1707305" cy="1764719"/>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The owners</a:t>
          </a:r>
        </a:p>
        <a:p>
          <a:pPr marL="0" lvl="0" indent="0" algn="ctr" defTabSz="889000">
            <a:lnSpc>
              <a:spcPct val="90000"/>
            </a:lnSpc>
            <a:spcBef>
              <a:spcPct val="0"/>
            </a:spcBef>
            <a:spcAft>
              <a:spcPct val="35000"/>
            </a:spcAft>
            <a:buNone/>
          </a:pPr>
          <a:r>
            <a:rPr lang="en" sz="1800" kern="1200"/>
            <a:t>supervise elements of the repository</a:t>
          </a:r>
        </a:p>
      </dsp:txBody>
      <dsp:txXfrm>
        <a:off x="2470341" y="513426"/>
        <a:ext cx="1607295" cy="1664709"/>
      </dsp:txXfrm>
    </dsp:sp>
    <dsp:sp modelId="{F0870097-97D2-4F76-930D-B1D901D6E554}">
      <dsp:nvSpPr>
        <dsp:cNvPr id="0" name=""/>
        <dsp:cNvSpPr/>
      </dsp:nvSpPr>
      <dsp:spPr>
        <a:xfrm>
          <a:off x="4544997" y="712826"/>
          <a:ext cx="1500866" cy="1237900"/>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4A010B49-1F4F-4F7C-810E-C731353271C6}">
      <dsp:nvSpPr>
        <dsp:cNvPr id="0" name=""/>
        <dsp:cNvSpPr/>
      </dsp:nvSpPr>
      <dsp:spPr>
        <a:xfrm>
          <a:off x="5318861" y="1304896"/>
          <a:ext cx="2140673" cy="2140673"/>
        </a:xfrm>
        <a:prstGeom prst="leftCircularArrow">
          <a:avLst>
            <a:gd name="adj1" fmla="val 4094"/>
            <a:gd name="adj2" fmla="val 515320"/>
            <a:gd name="adj3" fmla="val 2258688"/>
            <a:gd name="adj4" fmla="val 8992347"/>
            <a:gd name="adj5" fmla="val 4777"/>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24DA5153-DDFB-4650-91A0-DAAF3966430E}">
      <dsp:nvSpPr>
        <dsp:cNvPr id="0" name=""/>
        <dsp:cNvSpPr/>
      </dsp:nvSpPr>
      <dsp:spPr>
        <a:xfrm>
          <a:off x="4691922" y="1036646"/>
          <a:ext cx="1707305" cy="1828160"/>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Business processes</a:t>
          </a:r>
        </a:p>
        <a:p>
          <a:pPr marL="0" lvl="0" indent="0" algn="ctr" defTabSz="889000">
            <a:lnSpc>
              <a:spcPct val="90000"/>
            </a:lnSpc>
            <a:spcBef>
              <a:spcPct val="0"/>
            </a:spcBef>
            <a:spcAft>
              <a:spcPct val="35000"/>
            </a:spcAft>
            <a:buNone/>
          </a:pPr>
          <a:r>
            <a:rPr lang="en" sz="2000" b="1" kern="1200"/>
            <a:t> </a:t>
          </a:r>
          <a:r>
            <a:rPr lang="en" sz="1800" kern="1200"/>
            <a:t>allow you to describe business operations</a:t>
          </a:r>
          <a:endParaRPr lang="fr-FR" sz="1800" b="1" kern="1200"/>
        </a:p>
      </dsp:txBody>
      <dsp:txXfrm>
        <a:off x="4741927" y="1086651"/>
        <a:ext cx="1607295" cy="1728150"/>
      </dsp:txXfrm>
    </dsp:sp>
    <dsp:sp modelId="{2EDA2A7F-2E03-43A3-A646-E76E74AFA108}">
      <dsp:nvSpPr>
        <dsp:cNvPr id="0" name=""/>
        <dsp:cNvSpPr/>
      </dsp:nvSpPr>
      <dsp:spPr>
        <a:xfrm>
          <a:off x="6816583" y="1345781"/>
          <a:ext cx="1500866" cy="1237900"/>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2F35E047-4288-421F-998A-CD43CE8F7747}">
      <dsp:nvSpPr>
        <dsp:cNvPr id="0" name=""/>
        <dsp:cNvSpPr/>
      </dsp:nvSpPr>
      <dsp:spPr>
        <a:xfrm>
          <a:off x="7582486" y="-173765"/>
          <a:ext cx="2332365" cy="2332365"/>
        </a:xfrm>
        <a:prstGeom prst="circularArrow">
          <a:avLst>
            <a:gd name="adj1" fmla="val 3758"/>
            <a:gd name="adj2" fmla="val 469138"/>
            <a:gd name="adj3" fmla="val 19355351"/>
            <a:gd name="adj4" fmla="val 12575511"/>
            <a:gd name="adj5" fmla="val 4384"/>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99ABADC9-F492-41DD-9D95-9F4C512E8A53}">
      <dsp:nvSpPr>
        <dsp:cNvPr id="0" name=""/>
        <dsp:cNvSpPr/>
      </dsp:nvSpPr>
      <dsp:spPr>
        <a:xfrm>
          <a:off x="6963507" y="463421"/>
          <a:ext cx="1707305" cy="1764719"/>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The roles</a:t>
          </a:r>
        </a:p>
        <a:p>
          <a:pPr marL="0" lvl="0" indent="0" algn="ctr" defTabSz="889000">
            <a:lnSpc>
              <a:spcPct val="90000"/>
            </a:lnSpc>
            <a:spcBef>
              <a:spcPct val="0"/>
            </a:spcBef>
            <a:spcAft>
              <a:spcPct val="35000"/>
            </a:spcAft>
            <a:buNone/>
          </a:pPr>
          <a:r>
            <a:rPr lang="en" sz="1800" kern="1200"/>
            <a:t>allow us to allocate uses</a:t>
          </a:r>
          <a:endParaRPr lang="fr-FR" sz="1800" b="1" kern="1200"/>
        </a:p>
      </dsp:txBody>
      <dsp:txXfrm>
        <a:off x="7013512" y="513426"/>
        <a:ext cx="1607295" cy="1664709"/>
      </dsp:txXfrm>
    </dsp:sp>
    <dsp:sp modelId="{722A138C-AEE0-4F5B-BFA2-71981CC44AC9}">
      <dsp:nvSpPr>
        <dsp:cNvPr id="0" name=""/>
        <dsp:cNvSpPr/>
      </dsp:nvSpPr>
      <dsp:spPr>
        <a:xfrm>
          <a:off x="9088168" y="728686"/>
          <a:ext cx="1500866" cy="1237900"/>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BF768093-1EE1-4972-A62E-CAA60C84695D}">
      <dsp:nvSpPr>
        <dsp:cNvPr id="0" name=""/>
        <dsp:cNvSpPr/>
      </dsp:nvSpPr>
      <dsp:spPr>
        <a:xfrm>
          <a:off x="9235093" y="1084227"/>
          <a:ext cx="1707305" cy="1764719"/>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Domains</a:t>
          </a:r>
        </a:p>
        <a:p>
          <a:pPr marL="0" lvl="0" indent="0" algn="ctr" defTabSz="889000">
            <a:lnSpc>
              <a:spcPct val="90000"/>
            </a:lnSpc>
            <a:spcBef>
              <a:spcPct val="0"/>
            </a:spcBef>
            <a:spcAft>
              <a:spcPct val="35000"/>
            </a:spcAft>
            <a:buNone/>
          </a:pPr>
          <a:r>
            <a:rPr lang="en" sz="1800" kern="1200"/>
            <a:t>ensure information </a:t>
          </a:r>
          <a:endParaRPr lang="fr-FR" sz="1800" b="1" kern="1200"/>
        </a:p>
      </dsp:txBody>
      <dsp:txXfrm>
        <a:off x="9285098" y="1134232"/>
        <a:ext cx="1607295" cy="166470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BF773-D804-461C-8025-EB5213FC56FA}">
      <dsp:nvSpPr>
        <dsp:cNvPr id="0" name=""/>
        <dsp:cNvSpPr/>
      </dsp:nvSpPr>
      <dsp:spPr>
        <a:xfrm>
          <a:off x="92471" y="0"/>
          <a:ext cx="2622874" cy="72000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 sz="2400" kern="1200"/>
            <a:t> </a:t>
          </a:r>
          <a:r>
            <a:rPr lang="en" sz="2400" b="1" kern="1200"/>
            <a:t>Business Glossary</a:t>
          </a:r>
          <a:endParaRPr lang="fr-FR" sz="2400" kern="1200"/>
        </a:p>
      </dsp:txBody>
      <dsp:txXfrm>
        <a:off x="113559" y="21088"/>
        <a:ext cx="2580698" cy="67782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F1CA2-C71B-487E-832B-945D885DC841}">
      <dsp:nvSpPr>
        <dsp:cNvPr id="0" name=""/>
        <dsp:cNvSpPr/>
      </dsp:nvSpPr>
      <dsp:spPr>
        <a:xfrm>
          <a:off x="1365" y="736045"/>
          <a:ext cx="1487197" cy="122662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0A12F9F-B391-400A-8B3E-0D78297B3BA2}">
      <dsp:nvSpPr>
        <dsp:cNvPr id="0" name=""/>
        <dsp:cNvSpPr/>
      </dsp:nvSpPr>
      <dsp:spPr>
        <a:xfrm>
          <a:off x="768960" y="1208779"/>
          <a:ext cx="2150486" cy="2150486"/>
        </a:xfrm>
        <a:prstGeom prst="leftCircularArrow">
          <a:avLst>
            <a:gd name="adj1" fmla="val 4128"/>
            <a:gd name="adj2" fmla="val 519960"/>
            <a:gd name="adj3" fmla="val 2295470"/>
            <a:gd name="adj4" fmla="val 9024489"/>
            <a:gd name="adj5" fmla="val 4816"/>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5F28027-D2DB-40AB-8FB3-ADBB596CC7C8}">
      <dsp:nvSpPr>
        <dsp:cNvPr id="0" name=""/>
        <dsp:cNvSpPr/>
      </dsp:nvSpPr>
      <dsp:spPr>
        <a:xfrm>
          <a:off x="134155" y="1157835"/>
          <a:ext cx="1717349" cy="16096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The portal</a:t>
          </a:r>
        </a:p>
        <a:p>
          <a:pPr marL="0" lvl="0" indent="0" algn="ctr" defTabSz="889000">
            <a:lnSpc>
              <a:spcPct val="90000"/>
            </a:lnSpc>
            <a:spcBef>
              <a:spcPct val="0"/>
            </a:spcBef>
            <a:spcAft>
              <a:spcPct val="35000"/>
            </a:spcAft>
            <a:buNone/>
          </a:pPr>
          <a:r>
            <a:rPr lang="en" sz="2000" kern="1200"/>
            <a:t>with the personalized dashboard</a:t>
          </a:r>
        </a:p>
      </dsp:txBody>
      <dsp:txXfrm>
        <a:off x="181301" y="1204981"/>
        <a:ext cx="1623057" cy="1515382"/>
      </dsp:txXfrm>
    </dsp:sp>
    <dsp:sp modelId="{51FFA34F-2557-400D-8C5B-7E33590DC5DF}">
      <dsp:nvSpPr>
        <dsp:cNvPr id="0" name=""/>
        <dsp:cNvSpPr/>
      </dsp:nvSpPr>
      <dsp:spPr>
        <a:xfrm>
          <a:off x="2274204" y="1278034"/>
          <a:ext cx="1487197" cy="122662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76561"/>
              <a:satOff val="-1098"/>
              <a:lumOff val="6404"/>
              <a:alphaOff val="0"/>
            </a:schemeClr>
          </a:solidFill>
          <a:prstDash val="solid"/>
        </a:ln>
        <a:effectLst/>
      </dsp:spPr>
      <dsp:style>
        <a:lnRef idx="1">
          <a:scrgbClr r="0" g="0" b="0"/>
        </a:lnRef>
        <a:fillRef idx="1">
          <a:scrgbClr r="0" g="0" b="0"/>
        </a:fillRef>
        <a:effectRef idx="0">
          <a:scrgbClr r="0" g="0" b="0"/>
        </a:effectRef>
        <a:fontRef idx="minor"/>
      </dsp:style>
    </dsp:sp>
    <dsp:sp modelId="{BD0E58CE-394C-4A0E-B7EF-E46F06427C50}">
      <dsp:nvSpPr>
        <dsp:cNvPr id="0" name=""/>
        <dsp:cNvSpPr/>
      </dsp:nvSpPr>
      <dsp:spPr>
        <a:xfrm>
          <a:off x="3029405" y="-166653"/>
          <a:ext cx="2340517" cy="2340517"/>
        </a:xfrm>
        <a:prstGeom prst="circularArrow">
          <a:avLst>
            <a:gd name="adj1" fmla="val 3793"/>
            <a:gd name="adj2" fmla="val 473887"/>
            <a:gd name="adj3" fmla="val 19350602"/>
            <a:gd name="adj4" fmla="val 12575511"/>
            <a:gd name="adj5" fmla="val 4425"/>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DAF50F7-401D-449A-9726-6C3486EE22F2}">
      <dsp:nvSpPr>
        <dsp:cNvPr id="0" name=""/>
        <dsp:cNvSpPr/>
      </dsp:nvSpPr>
      <dsp:spPr>
        <a:xfrm>
          <a:off x="2406994" y="473197"/>
          <a:ext cx="1717349" cy="16096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Business topics</a:t>
          </a:r>
        </a:p>
        <a:p>
          <a:pPr marL="0" lvl="0" indent="0" algn="ctr" defTabSz="889000">
            <a:lnSpc>
              <a:spcPct val="90000"/>
            </a:lnSpc>
            <a:spcBef>
              <a:spcPct val="0"/>
            </a:spcBef>
            <a:spcAft>
              <a:spcPct val="35000"/>
            </a:spcAft>
            <a:buNone/>
          </a:pPr>
          <a:r>
            <a:rPr lang="en" sz="2000" kern="1200"/>
            <a:t>to organize information</a:t>
          </a:r>
        </a:p>
      </dsp:txBody>
      <dsp:txXfrm>
        <a:off x="2454140" y="520343"/>
        <a:ext cx="1623057" cy="1515382"/>
      </dsp:txXfrm>
    </dsp:sp>
    <dsp:sp modelId="{76CAE307-FF26-42E3-8273-0730A5C93094}">
      <dsp:nvSpPr>
        <dsp:cNvPr id="0" name=""/>
        <dsp:cNvSpPr/>
      </dsp:nvSpPr>
      <dsp:spPr>
        <a:xfrm>
          <a:off x="4547042" y="736045"/>
          <a:ext cx="1487197" cy="122662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53123"/>
              <a:satOff val="-2196"/>
              <a:lumOff val="12807"/>
              <a:alphaOff val="0"/>
            </a:schemeClr>
          </a:solidFill>
          <a:prstDash val="solid"/>
        </a:ln>
        <a:effectLst/>
      </dsp:spPr>
      <dsp:style>
        <a:lnRef idx="1">
          <a:scrgbClr r="0" g="0" b="0"/>
        </a:lnRef>
        <a:fillRef idx="1">
          <a:scrgbClr r="0" g="0" b="0"/>
        </a:fillRef>
        <a:effectRef idx="0">
          <a:scrgbClr r="0" g="0" b="0"/>
        </a:effectRef>
        <a:fontRef idx="minor"/>
      </dsp:style>
    </dsp:sp>
    <dsp:sp modelId="{EBC06A27-118D-430B-9CDA-1614FDE4EAED}">
      <dsp:nvSpPr>
        <dsp:cNvPr id="0" name=""/>
        <dsp:cNvSpPr/>
      </dsp:nvSpPr>
      <dsp:spPr>
        <a:xfrm>
          <a:off x="5314637" y="1208779"/>
          <a:ext cx="2150486" cy="2150486"/>
        </a:xfrm>
        <a:prstGeom prst="leftCircularArrow">
          <a:avLst>
            <a:gd name="adj1" fmla="val 4128"/>
            <a:gd name="adj2" fmla="val 519960"/>
            <a:gd name="adj3" fmla="val 2295470"/>
            <a:gd name="adj4" fmla="val 9024489"/>
            <a:gd name="adj5" fmla="val 4816"/>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C0FD058-70DB-47F9-BF02-2EEB6BCD731D}">
      <dsp:nvSpPr>
        <dsp:cNvPr id="0" name=""/>
        <dsp:cNvSpPr/>
      </dsp:nvSpPr>
      <dsp:spPr>
        <a:xfrm>
          <a:off x="4679833" y="1157835"/>
          <a:ext cx="1717349" cy="16096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Unique information</a:t>
          </a:r>
        </a:p>
        <a:p>
          <a:pPr marL="0" lvl="0" indent="0" algn="ctr" defTabSz="889000">
            <a:lnSpc>
              <a:spcPct val="90000"/>
            </a:lnSpc>
            <a:spcBef>
              <a:spcPct val="0"/>
            </a:spcBef>
            <a:spcAft>
              <a:spcPct val="35000"/>
            </a:spcAft>
            <a:buNone/>
          </a:pPr>
          <a:r>
            <a:rPr lang="en" sz="2000" b="1" kern="1200"/>
            <a:t> </a:t>
          </a:r>
          <a:r>
            <a:rPr lang="en" sz="2000" kern="1200"/>
            <a:t>multilingual</a:t>
          </a:r>
        </a:p>
      </dsp:txBody>
      <dsp:txXfrm>
        <a:off x="4726979" y="1204981"/>
        <a:ext cx="1623057" cy="1515382"/>
      </dsp:txXfrm>
    </dsp:sp>
    <dsp:sp modelId="{6BDA1F78-1140-40B4-BDD9-957C2405EBD5}">
      <dsp:nvSpPr>
        <dsp:cNvPr id="0" name=""/>
        <dsp:cNvSpPr/>
      </dsp:nvSpPr>
      <dsp:spPr>
        <a:xfrm>
          <a:off x="6819881" y="1278034"/>
          <a:ext cx="1487197" cy="122662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229684"/>
              <a:satOff val="-3294"/>
              <a:lumOff val="19211"/>
              <a:alphaOff val="0"/>
            </a:schemeClr>
          </a:solidFill>
          <a:prstDash val="solid"/>
        </a:ln>
        <a:effectLst/>
      </dsp:spPr>
      <dsp:style>
        <a:lnRef idx="1">
          <a:scrgbClr r="0" g="0" b="0"/>
        </a:lnRef>
        <a:fillRef idx="1">
          <a:scrgbClr r="0" g="0" b="0"/>
        </a:fillRef>
        <a:effectRef idx="0">
          <a:scrgbClr r="0" g="0" b="0"/>
        </a:effectRef>
        <a:fontRef idx="minor"/>
      </dsp:style>
    </dsp:sp>
    <dsp:sp modelId="{A2532E95-C5B3-45F1-81BC-308D07DEF4A1}">
      <dsp:nvSpPr>
        <dsp:cNvPr id="0" name=""/>
        <dsp:cNvSpPr/>
      </dsp:nvSpPr>
      <dsp:spPr>
        <a:xfrm>
          <a:off x="7575082" y="-166653"/>
          <a:ext cx="2340517" cy="2340517"/>
        </a:xfrm>
        <a:prstGeom prst="circularArrow">
          <a:avLst>
            <a:gd name="adj1" fmla="val 3793"/>
            <a:gd name="adj2" fmla="val 473887"/>
            <a:gd name="adj3" fmla="val 19350602"/>
            <a:gd name="adj4" fmla="val 12575511"/>
            <a:gd name="adj5" fmla="val 4425"/>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1666CE6-806F-4052-9569-ABADDA47BD13}">
      <dsp:nvSpPr>
        <dsp:cNvPr id="0" name=""/>
        <dsp:cNvSpPr/>
      </dsp:nvSpPr>
      <dsp:spPr>
        <a:xfrm>
          <a:off x="6952671" y="473197"/>
          <a:ext cx="1717349" cy="16096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Management rules</a:t>
          </a:r>
        </a:p>
        <a:p>
          <a:pPr marL="0" lvl="0" indent="0" algn="ctr" defTabSz="889000">
            <a:lnSpc>
              <a:spcPct val="90000"/>
            </a:lnSpc>
            <a:spcBef>
              <a:spcPct val="0"/>
            </a:spcBef>
            <a:spcAft>
              <a:spcPct val="35000"/>
            </a:spcAft>
            <a:buNone/>
          </a:pPr>
          <a:r>
            <a:rPr lang="en" sz="2000" b="1" kern="1200"/>
            <a:t> </a:t>
          </a:r>
          <a:r>
            <a:rPr lang="en" sz="2000" kern="1200"/>
            <a:t>unified</a:t>
          </a:r>
        </a:p>
      </dsp:txBody>
      <dsp:txXfrm>
        <a:off x="6999817" y="520343"/>
        <a:ext cx="1623057" cy="1515382"/>
      </dsp:txXfrm>
    </dsp:sp>
    <dsp:sp modelId="{FBD4786F-3DCB-4367-93AE-6B54EF33B107}">
      <dsp:nvSpPr>
        <dsp:cNvPr id="0" name=""/>
        <dsp:cNvSpPr/>
      </dsp:nvSpPr>
      <dsp:spPr>
        <a:xfrm>
          <a:off x="9092720" y="736045"/>
          <a:ext cx="1487197" cy="122662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5BE3C248-9F89-40B1-83C5-920D138B1FD8}">
      <dsp:nvSpPr>
        <dsp:cNvPr id="0" name=""/>
        <dsp:cNvSpPr/>
      </dsp:nvSpPr>
      <dsp:spPr>
        <a:xfrm>
          <a:off x="9225510" y="1157835"/>
          <a:ext cx="1717349" cy="1609674"/>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A workflow</a:t>
          </a:r>
        </a:p>
        <a:p>
          <a:pPr marL="0" lvl="0" indent="0" algn="ctr" defTabSz="889000">
            <a:lnSpc>
              <a:spcPct val="90000"/>
            </a:lnSpc>
            <a:spcBef>
              <a:spcPct val="0"/>
            </a:spcBef>
            <a:spcAft>
              <a:spcPct val="35000"/>
            </a:spcAft>
            <a:buNone/>
          </a:pPr>
          <a:r>
            <a:rPr lang="en" sz="2000" b="1" kern="1200"/>
            <a:t> </a:t>
          </a:r>
          <a:r>
            <a:rPr lang="en" sz="2000" kern="1200"/>
            <a:t>functional validation</a:t>
          </a:r>
        </a:p>
      </dsp:txBody>
      <dsp:txXfrm>
        <a:off x="9272656" y="1204981"/>
        <a:ext cx="1623057" cy="151538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4E9A6-3B34-45A1-BB00-94397B2E96FF}">
      <dsp:nvSpPr>
        <dsp:cNvPr id="0" name=""/>
        <dsp:cNvSpPr/>
      </dsp:nvSpPr>
      <dsp:spPr>
        <a:xfrm>
          <a:off x="0" y="0"/>
          <a:ext cx="2697366" cy="718594"/>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 sz="2400" b="1" kern="1200"/>
            <a:t>Applications</a:t>
          </a:r>
          <a:endParaRPr lang="fr-FR" sz="2400" kern="1200"/>
        </a:p>
      </dsp:txBody>
      <dsp:txXfrm>
        <a:off x="21047" y="21047"/>
        <a:ext cx="2655272" cy="6765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943AFB-0944-4CDB-BDFA-0F168C277139}">
      <dsp:nvSpPr>
        <dsp:cNvPr id="0" name=""/>
        <dsp:cNvSpPr/>
      </dsp:nvSpPr>
      <dsp:spPr>
        <a:xfrm>
          <a:off x="1316" y="18338"/>
          <a:ext cx="2697367" cy="683323"/>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 sz="2400" b="1" kern="1200"/>
            <a:t>Data Quality</a:t>
          </a:r>
          <a:endParaRPr lang="fr-FR" sz="2400" kern="1200"/>
        </a:p>
      </dsp:txBody>
      <dsp:txXfrm>
        <a:off x="21330" y="38352"/>
        <a:ext cx="2657339" cy="64329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F22347-E1F8-4E4B-B73E-8058B23516C5}">
      <dsp:nvSpPr>
        <dsp:cNvPr id="0" name=""/>
        <dsp:cNvSpPr/>
      </dsp:nvSpPr>
      <dsp:spPr>
        <a:xfrm>
          <a:off x="354359" y="448384"/>
          <a:ext cx="1839713" cy="1517378"/>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6682F4B-AC14-40D9-8ED2-D7C011A1B7FC}">
      <dsp:nvSpPr>
        <dsp:cNvPr id="0" name=""/>
        <dsp:cNvSpPr/>
      </dsp:nvSpPr>
      <dsp:spPr>
        <a:xfrm>
          <a:off x="1267603" y="1113839"/>
          <a:ext cx="2572060" cy="2572060"/>
        </a:xfrm>
        <a:prstGeom prst="leftCircularArrow">
          <a:avLst>
            <a:gd name="adj1" fmla="val 4468"/>
            <a:gd name="adj2" fmla="val 567487"/>
            <a:gd name="adj3" fmla="val 2342998"/>
            <a:gd name="adj4" fmla="val 9024489"/>
            <a:gd name="adj5" fmla="val 5212"/>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FFE6C5C-A530-4452-9B63-6139331A4CD4}">
      <dsp:nvSpPr>
        <dsp:cNvPr id="0" name=""/>
        <dsp:cNvSpPr/>
      </dsp:nvSpPr>
      <dsp:spPr>
        <a:xfrm>
          <a:off x="629228" y="958066"/>
          <a:ext cx="1828740" cy="201539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Definition of controls</a:t>
          </a:r>
        </a:p>
        <a:p>
          <a:pPr marL="0" lvl="0" indent="0" algn="ctr" defTabSz="889000">
            <a:lnSpc>
              <a:spcPct val="90000"/>
            </a:lnSpc>
            <a:spcBef>
              <a:spcPct val="0"/>
            </a:spcBef>
            <a:spcAft>
              <a:spcPct val="35000"/>
            </a:spcAft>
            <a:buNone/>
          </a:pPr>
          <a:r>
            <a:rPr lang="en" sz="2000" kern="1200"/>
            <a:t>with quality thresholds by professions</a:t>
          </a:r>
        </a:p>
      </dsp:txBody>
      <dsp:txXfrm>
        <a:off x="682790" y="1011628"/>
        <a:ext cx="1721616" cy="1908269"/>
      </dsp:txXfrm>
    </dsp:sp>
    <dsp:sp modelId="{5A066073-BE20-4723-B8D1-D7EB94DF7207}">
      <dsp:nvSpPr>
        <dsp:cNvPr id="0" name=""/>
        <dsp:cNvSpPr/>
      </dsp:nvSpPr>
      <dsp:spPr>
        <a:xfrm>
          <a:off x="3042416" y="1130928"/>
          <a:ext cx="1839713" cy="1517378"/>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02082"/>
              <a:satOff val="-1464"/>
              <a:lumOff val="8538"/>
              <a:alphaOff val="0"/>
            </a:schemeClr>
          </a:solidFill>
          <a:prstDash val="solid"/>
        </a:ln>
        <a:effectLst/>
      </dsp:spPr>
      <dsp:style>
        <a:lnRef idx="1">
          <a:scrgbClr r="0" g="0" b="0"/>
        </a:lnRef>
        <a:fillRef idx="1">
          <a:scrgbClr r="0" g="0" b="0"/>
        </a:fillRef>
        <a:effectRef idx="0">
          <a:scrgbClr r="0" g="0" b="0"/>
        </a:effectRef>
        <a:fontRef idx="minor"/>
      </dsp:style>
    </dsp:sp>
    <dsp:sp modelId="{02C2D358-F476-440E-ABE1-339062E538E4}">
      <dsp:nvSpPr>
        <dsp:cNvPr id="0" name=""/>
        <dsp:cNvSpPr/>
      </dsp:nvSpPr>
      <dsp:spPr>
        <a:xfrm>
          <a:off x="3940329" y="-648704"/>
          <a:ext cx="2807135" cy="2807135"/>
        </a:xfrm>
        <a:prstGeom prst="circularArrow">
          <a:avLst>
            <a:gd name="adj1" fmla="val 4094"/>
            <a:gd name="adj2" fmla="val 515237"/>
            <a:gd name="adj3" fmla="val 19309253"/>
            <a:gd name="adj4" fmla="val 12575511"/>
            <a:gd name="adj5" fmla="val 4776"/>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40E1263-E257-49AA-8110-BC14B8A70FD9}">
      <dsp:nvSpPr>
        <dsp:cNvPr id="0" name=""/>
        <dsp:cNvSpPr/>
      </dsp:nvSpPr>
      <dsp:spPr>
        <a:xfrm>
          <a:off x="3317285" y="123231"/>
          <a:ext cx="1828740" cy="201539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Return of results</a:t>
          </a:r>
        </a:p>
        <a:p>
          <a:pPr marL="0" lvl="0" indent="0" algn="ctr" defTabSz="889000">
            <a:lnSpc>
              <a:spcPct val="90000"/>
            </a:lnSpc>
            <a:spcBef>
              <a:spcPct val="0"/>
            </a:spcBef>
            <a:spcAft>
              <a:spcPct val="35000"/>
            </a:spcAft>
            <a:buNone/>
          </a:pPr>
          <a:r>
            <a:rPr lang="en" sz="2000" kern="1200"/>
            <a:t>Data Quality campaigns</a:t>
          </a:r>
        </a:p>
      </dsp:txBody>
      <dsp:txXfrm>
        <a:off x="3370847" y="176793"/>
        <a:ext cx="1721616" cy="1908269"/>
      </dsp:txXfrm>
    </dsp:sp>
    <dsp:sp modelId="{0D593A4B-88BB-4B9A-AF8D-718BF1F963C7}">
      <dsp:nvSpPr>
        <dsp:cNvPr id="0" name=""/>
        <dsp:cNvSpPr/>
      </dsp:nvSpPr>
      <dsp:spPr>
        <a:xfrm>
          <a:off x="5730473" y="448384"/>
          <a:ext cx="1839713" cy="1517378"/>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204164"/>
              <a:satOff val="-2928"/>
              <a:lumOff val="17077"/>
              <a:alphaOff val="0"/>
            </a:schemeClr>
          </a:solidFill>
          <a:prstDash val="solid"/>
        </a:ln>
        <a:effectLst/>
      </dsp:spPr>
      <dsp:style>
        <a:lnRef idx="1">
          <a:scrgbClr r="0" g="0" b="0"/>
        </a:lnRef>
        <a:fillRef idx="1">
          <a:scrgbClr r="0" g="0" b="0"/>
        </a:fillRef>
        <a:effectRef idx="0">
          <a:scrgbClr r="0" g="0" b="0"/>
        </a:effectRef>
        <a:fontRef idx="minor"/>
      </dsp:style>
    </dsp:sp>
    <dsp:sp modelId="{1843CAB3-77BA-40BC-ACCA-2858C84C1D47}">
      <dsp:nvSpPr>
        <dsp:cNvPr id="0" name=""/>
        <dsp:cNvSpPr/>
      </dsp:nvSpPr>
      <dsp:spPr>
        <a:xfrm>
          <a:off x="6641430" y="1087650"/>
          <a:ext cx="2607124" cy="2607124"/>
        </a:xfrm>
        <a:prstGeom prst="leftCircularArrow">
          <a:avLst>
            <a:gd name="adj1" fmla="val 4408"/>
            <a:gd name="adj2" fmla="val 559030"/>
            <a:gd name="adj3" fmla="val 2334541"/>
            <a:gd name="adj4" fmla="val 9024489"/>
            <a:gd name="adj5" fmla="val 5142"/>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6B8CD5A-52EC-4B9C-A921-FB525D9DA082}">
      <dsp:nvSpPr>
        <dsp:cNvPr id="0" name=""/>
        <dsp:cNvSpPr/>
      </dsp:nvSpPr>
      <dsp:spPr>
        <a:xfrm>
          <a:off x="5974852" y="958066"/>
          <a:ext cx="1889720" cy="201539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Storing results</a:t>
          </a:r>
        </a:p>
        <a:p>
          <a:pPr marL="0" lvl="0" indent="0" algn="ctr" defTabSz="889000">
            <a:lnSpc>
              <a:spcPct val="90000"/>
            </a:lnSpc>
            <a:spcBef>
              <a:spcPct val="0"/>
            </a:spcBef>
            <a:spcAft>
              <a:spcPct val="35000"/>
            </a:spcAft>
            <a:buNone/>
          </a:pPr>
          <a:r>
            <a:rPr lang="en" sz="2000" b="1" kern="1200"/>
            <a:t> </a:t>
          </a:r>
          <a:r>
            <a:rPr lang="en" sz="2000" kern="1200"/>
            <a:t>quality campaigns</a:t>
          </a:r>
        </a:p>
      </dsp:txBody>
      <dsp:txXfrm>
        <a:off x="6030200" y="1013414"/>
        <a:ext cx="1779024" cy="1904697"/>
      </dsp:txXfrm>
    </dsp:sp>
    <dsp:sp modelId="{7E2D563B-CDBE-486B-A6BA-8166A82DEE41}">
      <dsp:nvSpPr>
        <dsp:cNvPr id="0" name=""/>
        <dsp:cNvSpPr/>
      </dsp:nvSpPr>
      <dsp:spPr>
        <a:xfrm>
          <a:off x="8449020" y="1130928"/>
          <a:ext cx="1839713" cy="1517378"/>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BC48298D-DDF7-42CD-8B2A-D1ED2D7B303B}">
      <dsp:nvSpPr>
        <dsp:cNvPr id="0" name=""/>
        <dsp:cNvSpPr/>
      </dsp:nvSpPr>
      <dsp:spPr>
        <a:xfrm>
          <a:off x="8723889" y="123231"/>
          <a:ext cx="1828740" cy="201539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Graphical visualization of quality</a:t>
          </a:r>
        </a:p>
        <a:p>
          <a:pPr marL="0" lvl="0" indent="0" algn="ctr" defTabSz="889000">
            <a:lnSpc>
              <a:spcPct val="90000"/>
            </a:lnSpc>
            <a:spcBef>
              <a:spcPct val="0"/>
            </a:spcBef>
            <a:spcAft>
              <a:spcPct val="35000"/>
            </a:spcAft>
            <a:buNone/>
          </a:pPr>
          <a:r>
            <a:rPr lang="en" sz="2000" kern="1200"/>
            <a:t>On the information</a:t>
          </a:r>
        </a:p>
      </dsp:txBody>
      <dsp:txXfrm>
        <a:off x="8777451" y="176793"/>
        <a:ext cx="1721616" cy="19082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61E9C-4B81-496A-8D1C-AB3891C4AB53}">
      <dsp:nvSpPr>
        <dsp:cNvPr id="0" name=""/>
        <dsp:cNvSpPr/>
      </dsp:nvSpPr>
      <dsp:spPr>
        <a:xfrm>
          <a:off x="978858" y="1144148"/>
          <a:ext cx="2650794" cy="2650794"/>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 sz="2000" b="1" kern="1200">
              <a:solidFill>
                <a:schemeClr val="bg1"/>
              </a:solidFill>
            </a:rPr>
            <a:t>Repository</a:t>
          </a:r>
        </a:p>
        <a:p>
          <a:pPr marL="0" lvl="0" indent="0" algn="ctr" defTabSz="889000">
            <a:lnSpc>
              <a:spcPct val="90000"/>
            </a:lnSpc>
            <a:spcBef>
              <a:spcPct val="0"/>
            </a:spcBef>
            <a:spcAft>
              <a:spcPct val="35000"/>
            </a:spcAft>
            <a:buNone/>
          </a:pPr>
          <a:r>
            <a:rPr lang="en" sz="2000" b="1" kern="1200">
              <a:solidFill>
                <a:schemeClr val="bg1"/>
              </a:solidFill>
            </a:rPr>
            <a:t>Meta </a:t>
          </a:r>
          <a:r>
            <a:rPr lang="en" sz="2000" b="1" kern="1200" err="1">
              <a:solidFill>
                <a:schemeClr val="bg1"/>
              </a:solidFill>
            </a:rPr>
            <a:t>Analysis</a:t>
          </a:r>
          <a:endParaRPr lang="fr-FR" sz="2000" b="1" kern="1200">
            <a:solidFill>
              <a:schemeClr val="bg1"/>
            </a:solidFill>
          </a:endParaRPr>
        </a:p>
      </dsp:txBody>
      <dsp:txXfrm>
        <a:off x="1367058" y="1532348"/>
        <a:ext cx="1874394" cy="1874394"/>
      </dsp:txXfrm>
    </dsp:sp>
    <dsp:sp modelId="{2C0AD893-CFF7-422E-A55B-EB3D41336175}">
      <dsp:nvSpPr>
        <dsp:cNvPr id="0" name=""/>
        <dsp:cNvSpPr/>
      </dsp:nvSpPr>
      <dsp:spPr>
        <a:xfrm>
          <a:off x="1641557" y="82403"/>
          <a:ext cx="1325397" cy="1325397"/>
        </a:xfrm>
        <a:prstGeom prst="ellipse">
          <a:avLst/>
        </a:prstGeom>
        <a:solidFill>
          <a:schemeClr val="bg1">
            <a:lumMod val="8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 sz="1500" kern="1200"/>
            <a:t>Servers</a:t>
          </a:r>
        </a:p>
      </dsp:txBody>
      <dsp:txXfrm>
        <a:off x="1835657" y="276503"/>
        <a:ext cx="937197" cy="937197"/>
      </dsp:txXfrm>
    </dsp:sp>
    <dsp:sp modelId="{2C46FB92-3CFC-4F42-881F-F5B768ABABC3}">
      <dsp:nvSpPr>
        <dsp:cNvPr id="0" name=""/>
        <dsp:cNvSpPr/>
      </dsp:nvSpPr>
      <dsp:spPr>
        <a:xfrm>
          <a:off x="3281600" y="1273965"/>
          <a:ext cx="1325397" cy="1325397"/>
        </a:xfrm>
        <a:prstGeom prst="ellipse">
          <a:avLst/>
        </a:prstGeom>
        <a:solidFill>
          <a:schemeClr val="bg1">
            <a:lumMod val="8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 sz="1500" kern="1200"/>
            <a:t>Production bases</a:t>
          </a:r>
        </a:p>
      </dsp:txBody>
      <dsp:txXfrm>
        <a:off x="3475700" y="1468065"/>
        <a:ext cx="937197" cy="937197"/>
      </dsp:txXfrm>
    </dsp:sp>
    <dsp:sp modelId="{7FE6CAFB-A0D7-45B4-812E-E2A5495EB308}">
      <dsp:nvSpPr>
        <dsp:cNvPr id="0" name=""/>
        <dsp:cNvSpPr/>
      </dsp:nvSpPr>
      <dsp:spPr>
        <a:xfrm>
          <a:off x="2655160" y="3201951"/>
          <a:ext cx="1325397" cy="1325397"/>
        </a:xfrm>
        <a:prstGeom prst="ellipse">
          <a:avLst/>
        </a:prstGeom>
        <a:solidFill>
          <a:schemeClr val="bg1">
            <a:lumMod val="8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 sz="1500" kern="1200"/>
            <a:t>Data Warehouse</a:t>
          </a:r>
        </a:p>
      </dsp:txBody>
      <dsp:txXfrm>
        <a:off x="2849260" y="3396051"/>
        <a:ext cx="937197" cy="937197"/>
      </dsp:txXfrm>
    </dsp:sp>
    <dsp:sp modelId="{07888C81-04C1-4D87-930F-3F9AD5E2A6CF}">
      <dsp:nvSpPr>
        <dsp:cNvPr id="0" name=""/>
        <dsp:cNvSpPr/>
      </dsp:nvSpPr>
      <dsp:spPr>
        <a:xfrm>
          <a:off x="627954" y="3201951"/>
          <a:ext cx="1325397" cy="1325397"/>
        </a:xfrm>
        <a:prstGeom prst="ellipse">
          <a:avLst/>
        </a:prstGeom>
        <a:solidFill>
          <a:schemeClr val="bg1">
            <a:lumMod val="8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 sz="1500" kern="1200"/>
            <a:t>Data Integration (ETL)</a:t>
          </a:r>
        </a:p>
      </dsp:txBody>
      <dsp:txXfrm>
        <a:off x="822054" y="3396051"/>
        <a:ext cx="937197" cy="937197"/>
      </dsp:txXfrm>
    </dsp:sp>
    <dsp:sp modelId="{5DE7CB7E-0696-4058-809A-CFF2E5CD56CB}">
      <dsp:nvSpPr>
        <dsp:cNvPr id="0" name=""/>
        <dsp:cNvSpPr/>
      </dsp:nvSpPr>
      <dsp:spPr>
        <a:xfrm>
          <a:off x="1513" y="1273965"/>
          <a:ext cx="1325397" cy="1325397"/>
        </a:xfrm>
        <a:prstGeom prst="ellipse">
          <a:avLst/>
        </a:prstGeom>
        <a:solidFill>
          <a:schemeClr val="bg1">
            <a:lumMod val="85000"/>
            <a:alpha val="20000"/>
          </a:schemeClr>
        </a:solid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 sz="1500" kern="1200"/>
            <a:t>Reporting and analysis</a:t>
          </a:r>
        </a:p>
      </dsp:txBody>
      <dsp:txXfrm>
        <a:off x="195613" y="1468065"/>
        <a:ext cx="937197" cy="93719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F1CA2-C71B-487E-832B-945D885DC841}">
      <dsp:nvSpPr>
        <dsp:cNvPr id="0" name=""/>
        <dsp:cNvSpPr/>
      </dsp:nvSpPr>
      <dsp:spPr>
        <a:xfrm>
          <a:off x="5505" y="779631"/>
          <a:ext cx="1974879" cy="1628862"/>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0A12F9F-B391-400A-8B3E-0D78297B3BA2}">
      <dsp:nvSpPr>
        <dsp:cNvPr id="0" name=""/>
        <dsp:cNvSpPr/>
      </dsp:nvSpPr>
      <dsp:spPr>
        <a:xfrm>
          <a:off x="1054253" y="1401849"/>
          <a:ext cx="2633381" cy="2633381"/>
        </a:xfrm>
        <a:prstGeom prst="leftCircularArrow">
          <a:avLst>
            <a:gd name="adj1" fmla="val 3874"/>
            <a:gd name="adj2" fmla="val 484963"/>
            <a:gd name="adj3" fmla="val 2260474"/>
            <a:gd name="adj4" fmla="val 9024489"/>
            <a:gd name="adj5" fmla="val 4519"/>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5F28027-D2DB-40AB-8FB3-ADBB596CC7C8}">
      <dsp:nvSpPr>
        <dsp:cNvPr id="0" name=""/>
        <dsp:cNvSpPr/>
      </dsp:nvSpPr>
      <dsp:spPr>
        <a:xfrm>
          <a:off x="269691" y="1502813"/>
          <a:ext cx="2104799" cy="1811359"/>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Identify IS sources</a:t>
          </a:r>
        </a:p>
        <a:p>
          <a:pPr marL="0" lvl="0" indent="0" algn="ctr" defTabSz="889000">
            <a:lnSpc>
              <a:spcPct val="90000"/>
            </a:lnSpc>
            <a:spcBef>
              <a:spcPct val="0"/>
            </a:spcBef>
            <a:spcAft>
              <a:spcPct val="35000"/>
            </a:spcAft>
            <a:buNone/>
          </a:pPr>
          <a:r>
            <a:rPr lang="en" sz="2000" kern="1200"/>
            <a:t>to map</a:t>
          </a:r>
        </a:p>
      </dsp:txBody>
      <dsp:txXfrm>
        <a:off x="322744" y="1555866"/>
        <a:ext cx="1998693" cy="1705253"/>
      </dsp:txXfrm>
    </dsp:sp>
    <dsp:sp modelId="{97ABBD6C-0780-47FA-A760-2A9BEB984882}">
      <dsp:nvSpPr>
        <dsp:cNvPr id="0" name=""/>
        <dsp:cNvSpPr/>
      </dsp:nvSpPr>
      <dsp:spPr>
        <a:xfrm>
          <a:off x="2860248" y="1336269"/>
          <a:ext cx="1974879" cy="1628862"/>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02082"/>
              <a:satOff val="-1464"/>
              <a:lumOff val="8538"/>
              <a:alphaOff val="0"/>
            </a:schemeClr>
          </a:solidFill>
          <a:prstDash val="solid"/>
        </a:ln>
        <a:effectLst/>
      </dsp:spPr>
      <dsp:style>
        <a:lnRef idx="1">
          <a:scrgbClr r="0" g="0" b="0"/>
        </a:lnRef>
        <a:fillRef idx="1">
          <a:scrgbClr r="0" g="0" b="0"/>
        </a:fillRef>
        <a:effectRef idx="0">
          <a:scrgbClr r="0" g="0" b="0"/>
        </a:effectRef>
        <a:fontRef idx="minor"/>
      </dsp:style>
    </dsp:sp>
    <dsp:sp modelId="{F4A85B8E-2472-4EEE-BE43-50DA288AE8E9}">
      <dsp:nvSpPr>
        <dsp:cNvPr id="0" name=""/>
        <dsp:cNvSpPr/>
      </dsp:nvSpPr>
      <dsp:spPr>
        <a:xfrm>
          <a:off x="3892539" y="-354333"/>
          <a:ext cx="2885726" cy="2885726"/>
        </a:xfrm>
        <a:prstGeom prst="circularArrow">
          <a:avLst>
            <a:gd name="adj1" fmla="val 3535"/>
            <a:gd name="adj2" fmla="val 438972"/>
            <a:gd name="adj3" fmla="val 19385518"/>
            <a:gd name="adj4" fmla="val 12575511"/>
            <a:gd name="adj5" fmla="val 4124"/>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FB7EC8D-8667-40C8-BA30-F7B8DFF29CA4}">
      <dsp:nvSpPr>
        <dsp:cNvPr id="0" name=""/>
        <dsp:cNvSpPr/>
      </dsp:nvSpPr>
      <dsp:spPr>
        <a:xfrm>
          <a:off x="3124434" y="430589"/>
          <a:ext cx="2104799" cy="1811359"/>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To plan</a:t>
          </a:r>
          <a:r>
            <a:rPr lang="en" sz="2000" kern="1200"/>
            <a:t> </a:t>
          </a:r>
        </a:p>
        <a:p>
          <a:pPr marL="0" lvl="0" indent="0" algn="ctr" defTabSz="889000">
            <a:lnSpc>
              <a:spcPct val="90000"/>
            </a:lnSpc>
            <a:spcBef>
              <a:spcPct val="0"/>
            </a:spcBef>
            <a:spcAft>
              <a:spcPct val="35000"/>
            </a:spcAft>
            <a:buNone/>
          </a:pPr>
          <a:r>
            <a:rPr lang="en" sz="2000" kern="1200"/>
            <a:t>the loads</a:t>
          </a:r>
        </a:p>
      </dsp:txBody>
      <dsp:txXfrm>
        <a:off x="3177487" y="483642"/>
        <a:ext cx="1998693" cy="1705253"/>
      </dsp:txXfrm>
    </dsp:sp>
    <dsp:sp modelId="{B4BB4382-00F1-4C75-BA1C-F96EF5A578BB}">
      <dsp:nvSpPr>
        <dsp:cNvPr id="0" name=""/>
        <dsp:cNvSpPr/>
      </dsp:nvSpPr>
      <dsp:spPr>
        <a:xfrm>
          <a:off x="5714990" y="779631"/>
          <a:ext cx="1974879" cy="1628862"/>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204164"/>
              <a:satOff val="-2928"/>
              <a:lumOff val="17077"/>
              <a:alphaOff val="0"/>
            </a:schemeClr>
          </a:solidFill>
          <a:prstDash val="solid"/>
        </a:ln>
        <a:effectLst/>
      </dsp:spPr>
      <dsp:style>
        <a:lnRef idx="1">
          <a:scrgbClr r="0" g="0" b="0"/>
        </a:lnRef>
        <a:fillRef idx="1">
          <a:scrgbClr r="0" g="0" b="0"/>
        </a:fillRef>
        <a:effectRef idx="0">
          <a:scrgbClr r="0" g="0" b="0"/>
        </a:effectRef>
        <a:fontRef idx="minor"/>
      </dsp:style>
    </dsp:sp>
    <dsp:sp modelId="{C2B7A753-6F4E-4ED2-81BA-53946C120EF8}">
      <dsp:nvSpPr>
        <dsp:cNvPr id="0" name=""/>
        <dsp:cNvSpPr/>
      </dsp:nvSpPr>
      <dsp:spPr>
        <a:xfrm>
          <a:off x="6763739" y="1401849"/>
          <a:ext cx="2633381" cy="2633381"/>
        </a:xfrm>
        <a:prstGeom prst="leftCircularArrow">
          <a:avLst>
            <a:gd name="adj1" fmla="val 3874"/>
            <a:gd name="adj2" fmla="val 484963"/>
            <a:gd name="adj3" fmla="val 2260474"/>
            <a:gd name="adj4" fmla="val 9024489"/>
            <a:gd name="adj5" fmla="val 4519"/>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F2874AE-8743-484E-846A-618ED8184AD4}">
      <dsp:nvSpPr>
        <dsp:cNvPr id="0" name=""/>
        <dsp:cNvSpPr/>
      </dsp:nvSpPr>
      <dsp:spPr>
        <a:xfrm>
          <a:off x="5979177" y="1502813"/>
          <a:ext cx="2104799" cy="1811359"/>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Map</a:t>
          </a:r>
        </a:p>
        <a:p>
          <a:pPr marL="0" lvl="0" indent="0" algn="ctr" defTabSz="889000">
            <a:lnSpc>
              <a:spcPct val="90000"/>
            </a:lnSpc>
            <a:spcBef>
              <a:spcPct val="0"/>
            </a:spcBef>
            <a:spcAft>
              <a:spcPct val="35000"/>
            </a:spcAft>
            <a:buNone/>
          </a:pPr>
          <a:r>
            <a:rPr lang="en" sz="2000" b="1" kern="1200"/>
            <a:t> </a:t>
          </a:r>
          <a:r>
            <a:rPr lang="en" sz="2000" kern="1200"/>
            <a:t>automatically</a:t>
          </a:r>
        </a:p>
      </dsp:txBody>
      <dsp:txXfrm>
        <a:off x="6032230" y="1555866"/>
        <a:ext cx="1998693" cy="1705253"/>
      </dsp:txXfrm>
    </dsp:sp>
    <dsp:sp modelId="{D7F6CBD9-9043-43FC-B810-A77965C9D67A}">
      <dsp:nvSpPr>
        <dsp:cNvPr id="0" name=""/>
        <dsp:cNvSpPr/>
      </dsp:nvSpPr>
      <dsp:spPr>
        <a:xfrm>
          <a:off x="8569733" y="1336269"/>
          <a:ext cx="1974879" cy="1628862"/>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07E225E7-16F8-4BD2-A5FD-72CA8F88518A}">
      <dsp:nvSpPr>
        <dsp:cNvPr id="0" name=""/>
        <dsp:cNvSpPr/>
      </dsp:nvSpPr>
      <dsp:spPr>
        <a:xfrm>
          <a:off x="8833919" y="430589"/>
          <a:ext cx="2104799" cy="1811359"/>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View associations</a:t>
          </a:r>
        </a:p>
        <a:p>
          <a:pPr marL="0" lvl="0" indent="0" algn="ctr" defTabSz="889000">
            <a:lnSpc>
              <a:spcPct val="90000"/>
            </a:lnSpc>
            <a:spcBef>
              <a:spcPct val="0"/>
            </a:spcBef>
            <a:spcAft>
              <a:spcPct val="35000"/>
            </a:spcAft>
            <a:buNone/>
          </a:pPr>
          <a:r>
            <a:rPr lang="en" sz="2000" kern="1200"/>
            <a:t>components</a:t>
          </a:r>
        </a:p>
        <a:p>
          <a:pPr marL="0" lvl="0" indent="0" algn="ctr" defTabSz="889000">
            <a:lnSpc>
              <a:spcPct val="90000"/>
            </a:lnSpc>
            <a:spcBef>
              <a:spcPct val="0"/>
            </a:spcBef>
            <a:spcAft>
              <a:spcPct val="35000"/>
            </a:spcAft>
            <a:buNone/>
          </a:pPr>
          <a:r>
            <a:rPr lang="en" sz="2000" kern="1200"/>
            <a:t>of the IS</a:t>
          </a:r>
        </a:p>
      </dsp:txBody>
      <dsp:txXfrm>
        <a:off x="8886972" y="483642"/>
        <a:ext cx="1998693" cy="170525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FCA5B-8284-40F6-9A55-4A952EDE5174}">
      <dsp:nvSpPr>
        <dsp:cNvPr id="0" name=""/>
        <dsp:cNvSpPr/>
      </dsp:nvSpPr>
      <dsp:spPr>
        <a:xfrm>
          <a:off x="4696033" y="0"/>
          <a:ext cx="2149048" cy="2149375"/>
        </a:xfrm>
        <a:prstGeom prst="circularArrow">
          <a:avLst>
            <a:gd name="adj1" fmla="val 10980"/>
            <a:gd name="adj2" fmla="val 1142322"/>
            <a:gd name="adj3" fmla="val 4500000"/>
            <a:gd name="adj4" fmla="val 10800000"/>
            <a:gd name="adj5" fmla="val 12500"/>
          </a:avLst>
        </a:prstGeom>
        <a:solidFill>
          <a:schemeClr val="accent1">
            <a:lumMod val="75000"/>
          </a:schemeClr>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sp>
    <dsp:sp modelId="{EFF5E859-5891-4D0E-B824-0EC2788FAD27}">
      <dsp:nvSpPr>
        <dsp:cNvPr id="0" name=""/>
        <dsp:cNvSpPr/>
      </dsp:nvSpPr>
      <dsp:spPr>
        <a:xfrm>
          <a:off x="5171043" y="775989"/>
          <a:ext cx="1194184" cy="596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0" kern="1200">
              <a:solidFill>
                <a:schemeClr val="tx1">
                  <a:lumMod val="75000"/>
                  <a:lumOff val="25000"/>
                </a:schemeClr>
              </a:solidFill>
              <a:latin typeface="+mn-lt"/>
            </a:rPr>
            <a:t>Business Glossary</a:t>
          </a:r>
        </a:p>
      </dsp:txBody>
      <dsp:txXfrm>
        <a:off x="5171043" y="775989"/>
        <a:ext cx="1194184" cy="596949"/>
      </dsp:txXfrm>
    </dsp:sp>
    <dsp:sp modelId="{6B072665-5C8D-4F41-A5C4-F3AA466F5DBB}">
      <dsp:nvSpPr>
        <dsp:cNvPr id="0" name=""/>
        <dsp:cNvSpPr/>
      </dsp:nvSpPr>
      <dsp:spPr>
        <a:xfrm>
          <a:off x="4099143" y="1234975"/>
          <a:ext cx="2149048" cy="2149375"/>
        </a:xfrm>
        <a:prstGeom prst="leftCircularArrow">
          <a:avLst>
            <a:gd name="adj1" fmla="val 10980"/>
            <a:gd name="adj2" fmla="val 1142322"/>
            <a:gd name="adj3" fmla="val 6300000"/>
            <a:gd name="adj4" fmla="val 18900000"/>
            <a:gd name="adj5" fmla="val 125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CCDAB7-2B54-42E9-9703-25FB635A527B}">
      <dsp:nvSpPr>
        <dsp:cNvPr id="0" name=""/>
        <dsp:cNvSpPr/>
      </dsp:nvSpPr>
      <dsp:spPr>
        <a:xfrm>
          <a:off x="4576574" y="2018109"/>
          <a:ext cx="1194184" cy="596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0" kern="1200">
              <a:solidFill>
                <a:schemeClr val="tx1">
                  <a:lumMod val="75000"/>
                  <a:lumOff val="25000"/>
                </a:schemeClr>
              </a:solidFill>
              <a:latin typeface="+mn-lt"/>
            </a:rPr>
            <a:t>Applications</a:t>
          </a:r>
        </a:p>
      </dsp:txBody>
      <dsp:txXfrm>
        <a:off x="4576574" y="2018109"/>
        <a:ext cx="1194184" cy="596949"/>
      </dsp:txXfrm>
    </dsp:sp>
    <dsp:sp modelId="{0A616490-4687-4F0C-8731-E6C584956CD7}">
      <dsp:nvSpPr>
        <dsp:cNvPr id="0" name=""/>
        <dsp:cNvSpPr/>
      </dsp:nvSpPr>
      <dsp:spPr>
        <a:xfrm>
          <a:off x="4848989" y="2617737"/>
          <a:ext cx="1846365" cy="1847105"/>
        </a:xfrm>
        <a:prstGeom prst="blockArc">
          <a:avLst>
            <a:gd name="adj1" fmla="val 13500000"/>
            <a:gd name="adj2" fmla="val 10800000"/>
            <a:gd name="adj3" fmla="val 1274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76188A-14E2-489C-9AEA-7AE61E3F1B5B}">
      <dsp:nvSpPr>
        <dsp:cNvPr id="0" name=""/>
        <dsp:cNvSpPr/>
      </dsp:nvSpPr>
      <dsp:spPr>
        <a:xfrm>
          <a:off x="5083922" y="3196537"/>
          <a:ext cx="1374076" cy="727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0" kern="1200">
              <a:solidFill>
                <a:schemeClr val="tx1">
                  <a:lumMod val="75000"/>
                  <a:lumOff val="25000"/>
                </a:schemeClr>
              </a:solidFill>
              <a:latin typeface="+mn-lt"/>
            </a:rPr>
            <a:t>Information System Mapping</a:t>
          </a:r>
        </a:p>
      </dsp:txBody>
      <dsp:txXfrm>
        <a:off x="5083922" y="3196537"/>
        <a:ext cx="1374076" cy="72790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0EB4C5-CEF5-4794-882C-42E86EA53817}">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AD1E543-6D45-4C03-81C8-294FC20EC51A}">
      <dsp:nvSpPr>
        <dsp:cNvPr id="0" name=""/>
        <dsp:cNvSpPr/>
      </dsp:nvSpPr>
      <dsp:spPr>
        <a:xfrm>
          <a:off x="4039683" y="149796"/>
          <a:ext cx="2864857" cy="2434192"/>
        </a:xfrm>
        <a:prstGeom prst="rect">
          <a:avLst/>
        </a:prstGeom>
        <a:blipFill>
          <a:blip xmlns:r="http://schemas.openxmlformats.org/officeDocument/2006/relationships" r:embed="rId1"/>
          <a:srcRect/>
          <a:stretch>
            <a:fillRect l="-7000" r="-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F5E46F-FAB8-4BA8-936A-5859640209C4}">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 sz="2800" b="1" kern="1200">
              <a:solidFill>
                <a:schemeClr val="tx1"/>
              </a:solidFill>
            </a:rPr>
            <a:t>Uses</a:t>
          </a:r>
        </a:p>
      </dsp:txBody>
      <dsp:txXfrm>
        <a:off x="4039683" y="2583989"/>
        <a:ext cx="2864857" cy="101112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0E40C-6249-4B15-AF38-5BB20982178A}">
      <dsp:nvSpPr>
        <dsp:cNvPr id="0" name=""/>
        <dsp:cNvSpPr/>
      </dsp:nvSpPr>
      <dsp:spPr>
        <a:xfrm>
          <a:off x="0" y="885802"/>
          <a:ext cx="10936964" cy="118107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902B8B-DE50-4AE4-9F9B-129389E84A39}">
      <dsp:nvSpPr>
        <dsp:cNvPr id="0" name=""/>
        <dsp:cNvSpPr/>
      </dsp:nvSpPr>
      <dsp:spPr>
        <a:xfrm>
          <a:off x="4325" y="0"/>
          <a:ext cx="1891272" cy="118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 sz="2000" b="1" kern="1200">
              <a:solidFill>
                <a:schemeClr val="accent1">
                  <a:lumMod val="75000"/>
                </a:schemeClr>
              </a:solidFill>
            </a:rPr>
            <a:t>Access</a:t>
          </a:r>
        </a:p>
      </dsp:txBody>
      <dsp:txXfrm>
        <a:off x="4325" y="0"/>
        <a:ext cx="1891272" cy="1181070"/>
      </dsp:txXfrm>
    </dsp:sp>
    <dsp:sp modelId="{50106EB4-0E59-44C1-B1FB-84948B308526}">
      <dsp:nvSpPr>
        <dsp:cNvPr id="0" name=""/>
        <dsp:cNvSpPr/>
      </dsp:nvSpPr>
      <dsp:spPr>
        <a:xfrm>
          <a:off x="802328" y="1328703"/>
          <a:ext cx="295267" cy="29526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A64ABF-203E-417A-B058-0CD8E5DE762D}">
      <dsp:nvSpPr>
        <dsp:cNvPr id="0" name=""/>
        <dsp:cNvSpPr/>
      </dsp:nvSpPr>
      <dsp:spPr>
        <a:xfrm>
          <a:off x="1990161" y="1771605"/>
          <a:ext cx="1891272" cy="118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 sz="2000" b="1" kern="1200">
              <a:solidFill>
                <a:schemeClr val="accent1">
                  <a:lumMod val="75000"/>
                </a:schemeClr>
              </a:solidFill>
            </a:rPr>
            <a:t>To research</a:t>
          </a:r>
        </a:p>
      </dsp:txBody>
      <dsp:txXfrm>
        <a:off x="1990161" y="1771605"/>
        <a:ext cx="1891272" cy="1181070"/>
      </dsp:txXfrm>
    </dsp:sp>
    <dsp:sp modelId="{F8405861-B9A6-48F9-B172-5D7149C7AE7B}">
      <dsp:nvSpPr>
        <dsp:cNvPr id="0" name=""/>
        <dsp:cNvSpPr/>
      </dsp:nvSpPr>
      <dsp:spPr>
        <a:xfrm>
          <a:off x="2788164" y="1328703"/>
          <a:ext cx="295267" cy="29526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FBE2CC-C99D-45C1-94AB-CA2D975CBE81}">
      <dsp:nvSpPr>
        <dsp:cNvPr id="0" name=""/>
        <dsp:cNvSpPr/>
      </dsp:nvSpPr>
      <dsp:spPr>
        <a:xfrm>
          <a:off x="3975997" y="0"/>
          <a:ext cx="1891272" cy="118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 sz="2000" b="1" kern="1200">
              <a:solidFill>
                <a:schemeClr val="accent1">
                  <a:lumMod val="75000"/>
                </a:schemeClr>
              </a:solidFill>
            </a:rPr>
            <a:t>Collaborate</a:t>
          </a:r>
        </a:p>
      </dsp:txBody>
      <dsp:txXfrm>
        <a:off x="3975997" y="0"/>
        <a:ext cx="1891272" cy="1181070"/>
      </dsp:txXfrm>
    </dsp:sp>
    <dsp:sp modelId="{503A70B1-AFA3-43C4-81EB-05FCB2828E8A}">
      <dsp:nvSpPr>
        <dsp:cNvPr id="0" name=""/>
        <dsp:cNvSpPr/>
      </dsp:nvSpPr>
      <dsp:spPr>
        <a:xfrm>
          <a:off x="4774000" y="1328703"/>
          <a:ext cx="295267" cy="29526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AE1640-2FE0-4833-B2B1-7EFC10FE5C80}">
      <dsp:nvSpPr>
        <dsp:cNvPr id="0" name=""/>
        <dsp:cNvSpPr/>
      </dsp:nvSpPr>
      <dsp:spPr>
        <a:xfrm>
          <a:off x="5961833" y="1771605"/>
          <a:ext cx="1891272" cy="118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 sz="2000" b="1" kern="1200">
              <a:solidFill>
                <a:schemeClr val="accent1">
                  <a:lumMod val="75000"/>
                </a:schemeClr>
              </a:solidFill>
            </a:rPr>
            <a:t>Analyze</a:t>
          </a:r>
        </a:p>
      </dsp:txBody>
      <dsp:txXfrm>
        <a:off x="5961833" y="1771605"/>
        <a:ext cx="1891272" cy="1181070"/>
      </dsp:txXfrm>
    </dsp:sp>
    <dsp:sp modelId="{54F7E507-0485-4A06-B1F5-B416BA917329}">
      <dsp:nvSpPr>
        <dsp:cNvPr id="0" name=""/>
        <dsp:cNvSpPr/>
      </dsp:nvSpPr>
      <dsp:spPr>
        <a:xfrm>
          <a:off x="6759836" y="1328703"/>
          <a:ext cx="295267" cy="29526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51C7A3-C5C7-498A-8FEC-FF8A877A46CC}">
      <dsp:nvSpPr>
        <dsp:cNvPr id="0" name=""/>
        <dsp:cNvSpPr/>
      </dsp:nvSpPr>
      <dsp:spPr>
        <a:xfrm>
          <a:off x="7947669" y="0"/>
          <a:ext cx="1891272" cy="118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 sz="2000" b="1" kern="1200">
              <a:solidFill>
                <a:schemeClr val="accent1">
                  <a:lumMod val="75000"/>
                </a:schemeClr>
              </a:solidFill>
            </a:rPr>
            <a:t>Share</a:t>
          </a:r>
        </a:p>
      </dsp:txBody>
      <dsp:txXfrm>
        <a:off x="7947669" y="0"/>
        <a:ext cx="1891272" cy="1181070"/>
      </dsp:txXfrm>
    </dsp:sp>
    <dsp:sp modelId="{5BCD5B49-891C-4E50-AA96-C8479B5667DC}">
      <dsp:nvSpPr>
        <dsp:cNvPr id="0" name=""/>
        <dsp:cNvSpPr/>
      </dsp:nvSpPr>
      <dsp:spPr>
        <a:xfrm>
          <a:off x="8745672" y="1328703"/>
          <a:ext cx="295267" cy="29526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F1CA2-C71B-487E-832B-945D885DC841}">
      <dsp:nvSpPr>
        <dsp:cNvPr id="0" name=""/>
        <dsp:cNvSpPr/>
      </dsp:nvSpPr>
      <dsp:spPr>
        <a:xfrm>
          <a:off x="104547" y="496910"/>
          <a:ext cx="1925065" cy="158777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0A12F9F-B391-400A-8B3E-0D78297B3BA2}">
      <dsp:nvSpPr>
        <dsp:cNvPr id="0" name=""/>
        <dsp:cNvSpPr/>
      </dsp:nvSpPr>
      <dsp:spPr>
        <a:xfrm>
          <a:off x="1089082" y="1084003"/>
          <a:ext cx="2694559" cy="2694559"/>
        </a:xfrm>
        <a:prstGeom prst="leftCircularArrow">
          <a:avLst>
            <a:gd name="adj1" fmla="val 4265"/>
            <a:gd name="adj2" fmla="val 539002"/>
            <a:gd name="adj3" fmla="val 2473688"/>
            <a:gd name="adj4" fmla="val 9183665"/>
            <a:gd name="adj5" fmla="val 4975"/>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5F28027-D2DB-40AB-8FB3-ADBB596CC7C8}">
      <dsp:nvSpPr>
        <dsp:cNvPr id="0" name=""/>
        <dsp:cNvSpPr/>
      </dsp:nvSpPr>
      <dsp:spPr>
        <a:xfrm>
          <a:off x="356260" y="987257"/>
          <a:ext cx="1979994" cy="1997998"/>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Simple search</a:t>
          </a:r>
        </a:p>
        <a:p>
          <a:pPr marL="0" lvl="0" indent="0" algn="ctr" defTabSz="889000">
            <a:lnSpc>
              <a:spcPct val="90000"/>
            </a:lnSpc>
            <a:spcBef>
              <a:spcPct val="0"/>
            </a:spcBef>
            <a:spcAft>
              <a:spcPct val="35000"/>
            </a:spcAft>
            <a:buNone/>
          </a:pPr>
          <a:r>
            <a:rPr lang="en" sz="1800" kern="1200"/>
            <a:t>On all items with advanced filters</a:t>
          </a:r>
        </a:p>
      </dsp:txBody>
      <dsp:txXfrm>
        <a:off x="414252" y="1045249"/>
        <a:ext cx="1864010" cy="1882014"/>
      </dsp:txXfrm>
    </dsp:sp>
    <dsp:sp modelId="{2AB3F1D1-7E60-4A02-A2F8-CC450510F6BF}">
      <dsp:nvSpPr>
        <dsp:cNvPr id="0" name=""/>
        <dsp:cNvSpPr/>
      </dsp:nvSpPr>
      <dsp:spPr>
        <a:xfrm>
          <a:off x="2925132" y="1155672"/>
          <a:ext cx="1925065" cy="158777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02082"/>
              <a:satOff val="-1464"/>
              <a:lumOff val="8538"/>
              <a:alphaOff val="0"/>
            </a:schemeClr>
          </a:solidFill>
          <a:prstDash val="solid"/>
        </a:ln>
        <a:effectLst/>
      </dsp:spPr>
      <dsp:style>
        <a:lnRef idx="1">
          <a:scrgbClr r="0" g="0" b="0"/>
        </a:lnRef>
        <a:fillRef idx="1">
          <a:scrgbClr r="0" g="0" b="0"/>
        </a:fillRef>
        <a:effectRef idx="0">
          <a:scrgbClr r="0" g="0" b="0"/>
        </a:effectRef>
        <a:fontRef idx="minor"/>
      </dsp:style>
    </dsp:sp>
    <dsp:sp modelId="{16EEDB2E-CBF1-430B-BDBA-14743235924F}">
      <dsp:nvSpPr>
        <dsp:cNvPr id="0" name=""/>
        <dsp:cNvSpPr/>
      </dsp:nvSpPr>
      <dsp:spPr>
        <a:xfrm>
          <a:off x="3853145" y="-699558"/>
          <a:ext cx="2918014" cy="2918014"/>
        </a:xfrm>
        <a:prstGeom prst="circularArrow">
          <a:avLst>
            <a:gd name="adj1" fmla="val 3938"/>
            <a:gd name="adj2" fmla="val 493795"/>
            <a:gd name="adj3" fmla="val 19508091"/>
            <a:gd name="adj4" fmla="val 12752907"/>
            <a:gd name="adj5" fmla="val 4594"/>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A9C7EAB-F4AC-40CC-A4C4-BFC3C0C001BC}">
      <dsp:nvSpPr>
        <dsp:cNvPr id="0" name=""/>
        <dsp:cNvSpPr/>
      </dsp:nvSpPr>
      <dsp:spPr>
        <a:xfrm>
          <a:off x="3197243" y="41461"/>
          <a:ext cx="1979994" cy="1997998"/>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 sz="1800" b="1" kern="1200"/>
            <a:t>AI research</a:t>
          </a:r>
          <a:endParaRPr lang="fr-FR" sz="1800" kern="1200"/>
        </a:p>
        <a:p>
          <a:pPr marL="0" lvl="0" indent="0" algn="ctr" defTabSz="800100">
            <a:lnSpc>
              <a:spcPct val="90000"/>
            </a:lnSpc>
            <a:spcBef>
              <a:spcPct val="0"/>
            </a:spcBef>
            <a:spcAft>
              <a:spcPct val="35000"/>
            </a:spcAft>
            <a:buNone/>
          </a:pPr>
          <a:r>
            <a:rPr lang="en" sz="1800" kern="1200"/>
            <a:t>Semantic search and synonyms</a:t>
          </a:r>
          <a:endParaRPr lang="fr-FR" sz="1800" b="0" kern="1200"/>
        </a:p>
      </dsp:txBody>
      <dsp:txXfrm>
        <a:off x="3255235" y="99453"/>
        <a:ext cx="1864010" cy="1882014"/>
      </dsp:txXfrm>
    </dsp:sp>
    <dsp:sp modelId="{4ABDC3EA-C5D6-4D51-8338-FE859F6999C3}">
      <dsp:nvSpPr>
        <dsp:cNvPr id="0" name=""/>
        <dsp:cNvSpPr/>
      </dsp:nvSpPr>
      <dsp:spPr>
        <a:xfrm>
          <a:off x="5745718" y="501410"/>
          <a:ext cx="1925065" cy="158777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204164"/>
              <a:satOff val="-2928"/>
              <a:lumOff val="17077"/>
              <a:alphaOff val="0"/>
            </a:schemeClr>
          </a:solidFill>
          <a:prstDash val="solid"/>
        </a:ln>
        <a:effectLst/>
      </dsp:spPr>
      <dsp:style>
        <a:lnRef idx="1">
          <a:scrgbClr r="0" g="0" b="0"/>
        </a:lnRef>
        <a:fillRef idx="1">
          <a:scrgbClr r="0" g="0" b="0"/>
        </a:fillRef>
        <a:effectRef idx="0">
          <a:scrgbClr r="0" g="0" b="0"/>
        </a:effectRef>
        <a:fontRef idx="minor"/>
      </dsp:style>
    </dsp:sp>
    <dsp:sp modelId="{7BFBD61F-9740-48D4-9E97-CC16D7C3538E}">
      <dsp:nvSpPr>
        <dsp:cNvPr id="0" name=""/>
        <dsp:cNvSpPr/>
      </dsp:nvSpPr>
      <dsp:spPr>
        <a:xfrm>
          <a:off x="6748406" y="1165819"/>
          <a:ext cx="2644021" cy="2644021"/>
        </a:xfrm>
        <a:prstGeom prst="leftCircularArrow">
          <a:avLst>
            <a:gd name="adj1" fmla="val 4346"/>
            <a:gd name="adj2" fmla="val 550400"/>
            <a:gd name="adj3" fmla="val 2325910"/>
            <a:gd name="adj4" fmla="val 9024489"/>
            <a:gd name="adj5" fmla="val 5071"/>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F3CBC3E-7BDE-4FCA-BD2C-C0D2C976CDBA}">
      <dsp:nvSpPr>
        <dsp:cNvPr id="0" name=""/>
        <dsp:cNvSpPr/>
      </dsp:nvSpPr>
      <dsp:spPr>
        <a:xfrm>
          <a:off x="6039098" y="1099186"/>
          <a:ext cx="1979994" cy="1980000"/>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Tags</a:t>
          </a:r>
        </a:p>
        <a:p>
          <a:pPr marL="0" lvl="0" indent="0" algn="ctr" defTabSz="889000">
            <a:lnSpc>
              <a:spcPct val="90000"/>
            </a:lnSpc>
            <a:spcBef>
              <a:spcPct val="0"/>
            </a:spcBef>
            <a:spcAft>
              <a:spcPct val="35000"/>
            </a:spcAft>
            <a:buNone/>
          </a:pPr>
          <a:r>
            <a:rPr lang="en" sz="1800" b="0" kern="1200"/>
            <a:t>On all elements of the repository</a:t>
          </a:r>
        </a:p>
      </dsp:txBody>
      <dsp:txXfrm>
        <a:off x="6097090" y="1157178"/>
        <a:ext cx="1864010" cy="1864016"/>
      </dsp:txXfrm>
    </dsp:sp>
    <dsp:sp modelId="{25E1C916-7C25-4435-9139-D77D8D408E97}">
      <dsp:nvSpPr>
        <dsp:cNvPr id="0" name=""/>
        <dsp:cNvSpPr/>
      </dsp:nvSpPr>
      <dsp:spPr>
        <a:xfrm>
          <a:off x="8566303" y="1151172"/>
          <a:ext cx="1925065" cy="1587776"/>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D1E589D5-2B93-46E5-9E00-F21B6B0ACB5C}">
      <dsp:nvSpPr>
        <dsp:cNvPr id="0" name=""/>
        <dsp:cNvSpPr/>
      </dsp:nvSpPr>
      <dsp:spPr>
        <a:xfrm>
          <a:off x="8859683" y="161172"/>
          <a:ext cx="1979994" cy="1980000"/>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 sz="2000" b="1" kern="1200"/>
            <a:t>Advanced search</a:t>
          </a:r>
          <a:r>
            <a:rPr lang="en" sz="2000" kern="1200"/>
            <a:t> </a:t>
          </a:r>
        </a:p>
        <a:p>
          <a:pPr marL="0" lvl="0" indent="0" algn="ctr" defTabSz="889000">
            <a:lnSpc>
              <a:spcPct val="90000"/>
            </a:lnSpc>
            <a:spcBef>
              <a:spcPct val="0"/>
            </a:spcBef>
            <a:spcAft>
              <a:spcPct val="35000"/>
            </a:spcAft>
            <a:buNone/>
          </a:pPr>
          <a:r>
            <a:rPr lang="en" sz="1800" kern="1200"/>
            <a:t>Multi-criteria with filters</a:t>
          </a:r>
        </a:p>
      </dsp:txBody>
      <dsp:txXfrm>
        <a:off x="8917675" y="219164"/>
        <a:ext cx="1864010" cy="186401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D0E64E-2E87-4263-B373-E45BD4209DDA}">
      <dsp:nvSpPr>
        <dsp:cNvPr id="0" name=""/>
        <dsp:cNvSpPr/>
      </dsp:nvSpPr>
      <dsp:spPr>
        <a:xfrm>
          <a:off x="504791" y="141682"/>
          <a:ext cx="5720967" cy="1225336"/>
        </a:xfrm>
        <a:prstGeom prst="rightArrow">
          <a:avLst/>
        </a:prstGeom>
        <a:solidFill>
          <a:schemeClr val="bg1">
            <a:lumMod val="95000"/>
            <a:alpha val="7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772096D-17C0-497A-A803-9F56CDC59CDD}">
      <dsp:nvSpPr>
        <dsp:cNvPr id="0" name=""/>
        <dsp:cNvSpPr/>
      </dsp:nvSpPr>
      <dsp:spPr>
        <a:xfrm>
          <a:off x="1177846" y="452610"/>
          <a:ext cx="2019165" cy="603480"/>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a:t>Comments</a:t>
          </a:r>
          <a:endParaRPr lang="fr-FR" sz="2000" kern="1200"/>
        </a:p>
      </dsp:txBody>
      <dsp:txXfrm>
        <a:off x="1207305" y="482069"/>
        <a:ext cx="1960247" cy="544562"/>
      </dsp:txXfrm>
    </dsp:sp>
    <dsp:sp modelId="{90AF058F-CBB4-4AC2-81CD-35AB88B9EE92}">
      <dsp:nvSpPr>
        <dsp:cNvPr id="0" name=""/>
        <dsp:cNvSpPr/>
      </dsp:nvSpPr>
      <dsp:spPr>
        <a:xfrm>
          <a:off x="3533538" y="452610"/>
          <a:ext cx="2019165" cy="603480"/>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a:t>Tasks</a:t>
          </a:r>
          <a:endParaRPr lang="fr-FR" sz="2000" kern="1200"/>
        </a:p>
      </dsp:txBody>
      <dsp:txXfrm>
        <a:off x="3562997" y="482069"/>
        <a:ext cx="1960247" cy="54456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D0E64E-2E87-4263-B373-E45BD4209DDA}">
      <dsp:nvSpPr>
        <dsp:cNvPr id="0" name=""/>
        <dsp:cNvSpPr/>
      </dsp:nvSpPr>
      <dsp:spPr>
        <a:xfrm>
          <a:off x="820816" y="0"/>
          <a:ext cx="9302591" cy="1781773"/>
        </a:xfrm>
        <a:prstGeom prst="rightArrow">
          <a:avLst/>
        </a:prstGeom>
        <a:solidFill>
          <a:schemeClr val="accent1">
            <a:lumMod val="20000"/>
            <a:lumOff val="80000"/>
            <a:alpha val="2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772096D-17C0-497A-A803-9F56CDC59CDD}">
      <dsp:nvSpPr>
        <dsp:cNvPr id="0" name=""/>
        <dsp:cNvSpPr/>
      </dsp:nvSpPr>
      <dsp:spPr>
        <a:xfrm>
          <a:off x="3740" y="534531"/>
          <a:ext cx="2430387" cy="712709"/>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a:t>Create</a:t>
          </a:r>
          <a:endParaRPr lang="fr-FR" sz="2000" kern="1200"/>
        </a:p>
      </dsp:txBody>
      <dsp:txXfrm>
        <a:off x="38532" y="569323"/>
        <a:ext cx="2360803" cy="643125"/>
      </dsp:txXfrm>
    </dsp:sp>
    <dsp:sp modelId="{90AF058F-CBB4-4AC2-81CD-35AB88B9EE92}">
      <dsp:nvSpPr>
        <dsp:cNvPr id="0" name=""/>
        <dsp:cNvSpPr/>
      </dsp:nvSpPr>
      <dsp:spPr>
        <a:xfrm>
          <a:off x="2839192" y="534531"/>
          <a:ext cx="2430387" cy="712709"/>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a:t>Analyze</a:t>
          </a:r>
          <a:endParaRPr lang="fr-FR" sz="2000" kern="1200"/>
        </a:p>
      </dsp:txBody>
      <dsp:txXfrm>
        <a:off x="2873984" y="569323"/>
        <a:ext cx="2360803" cy="643125"/>
      </dsp:txXfrm>
    </dsp:sp>
    <dsp:sp modelId="{F42730D1-032F-4C17-9BBF-6F5E4C06458E}">
      <dsp:nvSpPr>
        <dsp:cNvPr id="0" name=""/>
        <dsp:cNvSpPr/>
      </dsp:nvSpPr>
      <dsp:spPr>
        <a:xfrm>
          <a:off x="5674644" y="534531"/>
          <a:ext cx="2430387" cy="712709"/>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a:t>To safeguard</a:t>
          </a:r>
          <a:endParaRPr lang="fr-FR" sz="2000" kern="1200"/>
        </a:p>
      </dsp:txBody>
      <dsp:txXfrm>
        <a:off x="5709436" y="569323"/>
        <a:ext cx="2360803" cy="643125"/>
      </dsp:txXfrm>
    </dsp:sp>
    <dsp:sp modelId="{ECB54F62-687E-472D-A596-3EF67FB6452C}">
      <dsp:nvSpPr>
        <dsp:cNvPr id="0" name=""/>
        <dsp:cNvSpPr/>
      </dsp:nvSpPr>
      <dsp:spPr>
        <a:xfrm>
          <a:off x="8510096" y="534531"/>
          <a:ext cx="2430387" cy="712709"/>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a:t>Share</a:t>
          </a:r>
          <a:endParaRPr lang="fr-FR" sz="2000" kern="1200"/>
        </a:p>
      </dsp:txBody>
      <dsp:txXfrm>
        <a:off x="8544888" y="569323"/>
        <a:ext cx="2360803" cy="64312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B522E-4545-450C-9516-4B1E01F9E3C5}">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DA03011-09C5-4DDA-A24F-EE1154789D55}">
      <dsp:nvSpPr>
        <dsp:cNvPr id="0" name=""/>
        <dsp:cNvSpPr/>
      </dsp:nvSpPr>
      <dsp:spPr>
        <a:xfrm>
          <a:off x="4241455" y="294789"/>
          <a:ext cx="2461313" cy="2208713"/>
        </a:xfrm>
        <a:prstGeom prst="rect">
          <a:avLst/>
        </a:prstGeom>
        <a:blipFill>
          <a:blip xmlns:r="http://schemas.openxmlformats.org/officeDocument/2006/relationships" r:embed="rId1"/>
          <a:srcRect/>
          <a:stretch>
            <a:fillRect l="-5000" r="-5000"/>
          </a:stretch>
        </a:blip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2E24AD63-4928-4AE3-994A-397F485042F9}">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 sz="2800" b="1" kern="1200">
              <a:solidFill>
                <a:schemeClr val="tx1"/>
              </a:solidFill>
            </a:rPr>
            <a:t>Demonstration</a:t>
          </a:r>
        </a:p>
      </dsp:txBody>
      <dsp:txXfrm>
        <a:off x="4039683" y="2583989"/>
        <a:ext cx="2864857" cy="101112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B522E-4545-450C-9516-4B1E01F9E3C5}">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DA03011-09C5-4DDA-A24F-EE1154789D55}">
      <dsp:nvSpPr>
        <dsp:cNvPr id="0" name=""/>
        <dsp:cNvSpPr/>
      </dsp:nvSpPr>
      <dsp:spPr>
        <a:xfrm>
          <a:off x="4241455" y="294789"/>
          <a:ext cx="2461313" cy="2208713"/>
        </a:xfrm>
        <a:prstGeom prst="rect">
          <a:avLst/>
        </a:prstGeom>
        <a:blipFill>
          <a:blip xmlns:r="http://schemas.openxmlformats.org/officeDocument/2006/relationships" r:embed="rId1"/>
          <a:srcRect/>
          <a:stretch>
            <a:fillRect l="-17000" r="-17000"/>
          </a:stretch>
        </a:blip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2E24AD63-4928-4AE3-994A-397F485042F9}">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 sz="2800" b="1" kern="1200">
              <a:solidFill>
                <a:schemeClr val="tx1"/>
              </a:solidFill>
            </a:rPr>
            <a:t>The advantages</a:t>
          </a:r>
        </a:p>
      </dsp:txBody>
      <dsp:txXfrm>
        <a:off x="4039683" y="2583989"/>
        <a:ext cx="2864857" cy="101112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B522E-4545-450C-9516-4B1E01F9E3C5}">
      <dsp:nvSpPr>
        <dsp:cNvPr id="0" name=""/>
        <dsp:cNvSpPr/>
      </dsp:nvSpPr>
      <dsp:spPr>
        <a:xfrm>
          <a:off x="3880524" y="0"/>
          <a:ext cx="3183175" cy="37449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DA03011-09C5-4DDA-A24F-EE1154789D55}">
      <dsp:nvSpPr>
        <dsp:cNvPr id="0" name=""/>
        <dsp:cNvSpPr/>
      </dsp:nvSpPr>
      <dsp:spPr>
        <a:xfrm>
          <a:off x="4241455" y="294789"/>
          <a:ext cx="2461313" cy="2208713"/>
        </a:xfrm>
        <a:prstGeom prst="rect">
          <a:avLst/>
        </a:prstGeom>
        <a:blipFill>
          <a:blip xmlns:r="http://schemas.openxmlformats.org/officeDocument/2006/relationships" r:embed="rId1"/>
          <a:srcRect/>
          <a:stretch>
            <a:fillRect l="-4000" r="-4000"/>
          </a:stretch>
        </a:blipFill>
        <a:ln w="635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2E24AD63-4928-4AE3-994A-397F485042F9}">
      <dsp:nvSpPr>
        <dsp:cNvPr id="0" name=""/>
        <dsp:cNvSpPr/>
      </dsp:nvSpPr>
      <dsp:spPr>
        <a:xfrm>
          <a:off x="4039683" y="2583989"/>
          <a:ext cx="2864857" cy="101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 sz="2800" b="1" kern="1200">
              <a:solidFill>
                <a:schemeClr val="tx1"/>
              </a:solidFill>
            </a:rPr>
            <a:t>Reporting integration</a:t>
          </a:r>
        </a:p>
      </dsp:txBody>
      <dsp:txXfrm>
        <a:off x="4039683" y="2583989"/>
        <a:ext cx="2864857" cy="1011126"/>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quarter" idx="1"/>
          </p:nvPr>
        </p:nvSpPr>
        <p:spPr>
          <a:xfrm>
            <a:off x="6992307" y="2"/>
            <a:ext cx="5349241" cy="365761"/>
          </a:xfrm>
          <a:prstGeom prst="rect">
            <a:avLst/>
          </a:prstGeom>
        </p:spPr>
        <p:txBody>
          <a:bodyPr vert="horz" lIns="113394" tIns="56697" rIns="113394" bIns="56697" rtlCol="0"/>
          <a:lstStyle>
            <a:lvl1pPr algn="r">
              <a:defRPr sz="1600"/>
            </a:lvl1pPr>
          </a:lstStyle>
          <a:p>
            <a:fld id="{79FFD44E-8763-4BC4-BD67-FC0FD40B8946}" type="datetimeFigureOut">
              <a:rPr lang="fr-FR" smtClean="0"/>
              <a:pPr/>
              <a:t>26/08/2024</a:t>
            </a:fld>
            <a:endParaRPr lang="fr-FR"/>
          </a:p>
        </p:txBody>
      </p:sp>
      <p:sp>
        <p:nvSpPr>
          <p:cNvPr id="4" name="Espace réservé du pied de page 3"/>
          <p:cNvSpPr>
            <a:spLocks noGrp="1"/>
          </p:cNvSpPr>
          <p:nvPr>
            <p:ph type="ftr" sz="quarter" idx="2"/>
          </p:nvPr>
        </p:nvSpPr>
        <p:spPr>
          <a:xfrm>
            <a:off x="3" y="6948173"/>
            <a:ext cx="5349241" cy="365761"/>
          </a:xfrm>
          <a:prstGeom prst="rect">
            <a:avLst/>
          </a:prstGeom>
        </p:spPr>
        <p:txBody>
          <a:bodyPr vert="horz" lIns="113394" tIns="56697" rIns="113394" bIns="56697" rtlCol="0" anchor="b"/>
          <a:lstStyle>
            <a:lvl1pPr algn="l">
              <a:defRPr sz="1600"/>
            </a:lvl1pPr>
          </a:lstStyle>
          <a:p>
            <a:endParaRPr lang="fr-FR"/>
          </a:p>
        </p:txBody>
      </p:sp>
      <p:sp>
        <p:nvSpPr>
          <p:cNvPr id="5" name="Espace réservé du numéro de diapositive 4"/>
          <p:cNvSpPr>
            <a:spLocks noGrp="1"/>
          </p:cNvSpPr>
          <p:nvPr>
            <p:ph type="sldNum" sz="quarter" idx="3"/>
          </p:nvPr>
        </p:nvSpPr>
        <p:spPr>
          <a:xfrm>
            <a:off x="6992307" y="6948173"/>
            <a:ext cx="5349241" cy="365761"/>
          </a:xfrm>
          <a:prstGeom prst="rect">
            <a:avLst/>
          </a:prstGeom>
        </p:spPr>
        <p:txBody>
          <a:bodyPr vert="horz" lIns="113394" tIns="56697" rIns="113394" bIns="56697" rtlCol="0" anchor="b"/>
          <a:lstStyle>
            <a:lvl1pPr algn="r">
              <a:defRPr sz="1600"/>
            </a:lvl1pPr>
          </a:lstStyle>
          <a:p>
            <a:fld id="{56FC214B-18C7-4AD8-95F2-2CDE3727843B}" type="slidenum">
              <a:rPr lang="fr-FR" smtClean="0"/>
              <a:pPr/>
              <a:t>‹N°›</a:t>
            </a:fld>
            <a:endParaRPr lang="fr-FR"/>
          </a:p>
        </p:txBody>
      </p:sp>
    </p:spTree>
    <p:extLst>
      <p:ext uri="{BB962C8B-B14F-4D97-AF65-F5344CB8AC3E}">
        <p14:creationId xmlns:p14="http://schemas.microsoft.com/office/powerpoint/2010/main" val="345534390"/>
      </p:ext>
    </p:extLst>
  </p:cSld>
  <p:clrMap bg1="lt1" tx1="dk1" bg2="lt2" tx2="dk2" accent1="accent1" accent2="accent2" accent3="accent3" accent4="accent4" accent5="accent5" accent6="accent6" hlink="hlink" folHlink="folHlink"/>
  <p:hf sldNum="0" hdr="0" ftr="0" dt="0"/>
  <p:extLst>
    <p:ext uri="{56416CCD-93CA-4268-BC5B-53C4BB910035}">
      <p15:sldGuideLst xmlns:p15="http://schemas.microsoft.com/office/powerpoint/2012/main">
        <p15:guide id="1" orient="horz" pos="2304" userDrawn="1">
          <p15:clr>
            <a:srgbClr val="F26B43"/>
          </p15:clr>
        </p15:guide>
        <p15:guide id="2" pos="388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5349241" cy="365761"/>
          </a:xfrm>
          <a:prstGeom prst="rect">
            <a:avLst/>
          </a:prstGeom>
        </p:spPr>
        <p:txBody>
          <a:bodyPr vert="horz" lIns="113394" tIns="56697" rIns="113394" bIns="56697" rtlCol="0"/>
          <a:lstStyle>
            <a:lvl1pPr algn="l">
              <a:defRPr sz="1600"/>
            </a:lvl1pPr>
          </a:lstStyle>
          <a:p>
            <a:endParaRPr lang="fr-FR"/>
          </a:p>
        </p:txBody>
      </p:sp>
      <p:sp>
        <p:nvSpPr>
          <p:cNvPr id="3" name="Espace réservé de la date 2"/>
          <p:cNvSpPr>
            <a:spLocks noGrp="1"/>
          </p:cNvSpPr>
          <p:nvPr>
            <p:ph type="dt" idx="1"/>
          </p:nvPr>
        </p:nvSpPr>
        <p:spPr>
          <a:xfrm>
            <a:off x="6992307" y="2"/>
            <a:ext cx="5349241" cy="365761"/>
          </a:xfrm>
          <a:prstGeom prst="rect">
            <a:avLst/>
          </a:prstGeom>
        </p:spPr>
        <p:txBody>
          <a:bodyPr vert="horz" lIns="113394" tIns="56697" rIns="113394" bIns="56697" rtlCol="0"/>
          <a:lstStyle>
            <a:lvl1pPr algn="r">
              <a:defRPr sz="1600"/>
            </a:lvl1pPr>
          </a:lstStyle>
          <a:p>
            <a:fld id="{7A5CF674-58D9-42EA-A68C-6CA20BAB5B9A}" type="datetimeFigureOut">
              <a:rPr lang="fr-FR" smtClean="0"/>
              <a:pPr/>
              <a:t>26/08/2024</a:t>
            </a:fld>
            <a:endParaRPr lang="fr-FR"/>
          </a:p>
        </p:txBody>
      </p:sp>
      <p:sp>
        <p:nvSpPr>
          <p:cNvPr id="4" name="Espace réservé de l'image des diapositives 3"/>
          <p:cNvSpPr>
            <a:spLocks noGrp="1" noRot="1" noChangeAspect="1"/>
          </p:cNvSpPr>
          <p:nvPr>
            <p:ph type="sldImg" idx="2"/>
          </p:nvPr>
        </p:nvSpPr>
        <p:spPr>
          <a:xfrm>
            <a:off x="3733800" y="547688"/>
            <a:ext cx="4876800" cy="2743200"/>
          </a:xfrm>
          <a:prstGeom prst="rect">
            <a:avLst/>
          </a:prstGeom>
          <a:noFill/>
          <a:ln w="12700">
            <a:solidFill>
              <a:prstClr val="black"/>
            </a:solidFill>
          </a:ln>
        </p:spPr>
        <p:txBody>
          <a:bodyPr vert="horz" lIns="113394" tIns="56697" rIns="113394" bIns="56697" rtlCol="0" anchor="ctr"/>
          <a:lstStyle/>
          <a:p>
            <a:endParaRPr lang="fr-FR"/>
          </a:p>
        </p:txBody>
      </p:sp>
      <p:sp>
        <p:nvSpPr>
          <p:cNvPr id="5" name="Espace réservé des commentaires 4"/>
          <p:cNvSpPr>
            <a:spLocks noGrp="1"/>
          </p:cNvSpPr>
          <p:nvPr>
            <p:ph type="body" sz="quarter" idx="3"/>
          </p:nvPr>
        </p:nvSpPr>
        <p:spPr>
          <a:xfrm>
            <a:off x="1234445" y="3474721"/>
            <a:ext cx="9875518" cy="3291842"/>
          </a:xfrm>
          <a:prstGeom prst="rect">
            <a:avLst/>
          </a:prstGeom>
        </p:spPr>
        <p:txBody>
          <a:bodyPr vert="horz" lIns="113394" tIns="56697" rIns="113394" bIns="56697"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numéro de diapositive 6"/>
          <p:cNvSpPr>
            <a:spLocks noGrp="1"/>
          </p:cNvSpPr>
          <p:nvPr>
            <p:ph type="sldNum" sz="quarter" idx="5"/>
          </p:nvPr>
        </p:nvSpPr>
        <p:spPr>
          <a:xfrm>
            <a:off x="6992307" y="6948173"/>
            <a:ext cx="5349241" cy="365761"/>
          </a:xfrm>
          <a:prstGeom prst="rect">
            <a:avLst/>
          </a:prstGeom>
        </p:spPr>
        <p:txBody>
          <a:bodyPr vert="horz" lIns="113394" tIns="56697" rIns="113394" bIns="56697" rtlCol="0" anchor="b"/>
          <a:lstStyle>
            <a:lvl1pPr algn="r">
              <a:defRPr sz="1600"/>
            </a:lvl1pPr>
          </a:lstStyle>
          <a:p>
            <a:fld id="{B3C6AAD4-C885-4033-983F-0EDA6338AA58}" type="slidenum">
              <a:rPr lang="fr-FR" smtClean="0"/>
              <a:pPr/>
              <a:t>‹N°›</a:t>
            </a:fld>
            <a:endParaRPr lang="fr-FR"/>
          </a:p>
        </p:txBody>
      </p:sp>
    </p:spTree>
    <p:extLst>
      <p:ext uri="{BB962C8B-B14F-4D97-AF65-F5344CB8AC3E}">
        <p14:creationId xmlns:p14="http://schemas.microsoft.com/office/powerpoint/2010/main" val="26643031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42520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965816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49300"/>
            <a:ext cx="6661150" cy="3748088"/>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6AAD4-C885-4033-983F-0EDA6338AA58}" type="slidenum">
              <a:rPr lang="fr-FR" smtClean="0"/>
              <a:pPr/>
              <a:t>4</a:t>
            </a:fld>
            <a:endParaRPr lang="fr-FR"/>
          </a:p>
        </p:txBody>
      </p:sp>
    </p:spTree>
    <p:extLst>
      <p:ext uri="{BB962C8B-B14F-4D97-AF65-F5344CB8AC3E}">
        <p14:creationId xmlns:p14="http://schemas.microsoft.com/office/powerpoint/2010/main" val="3025737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49300"/>
            <a:ext cx="6661150" cy="3748088"/>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6AAD4-C885-4033-983F-0EDA6338AA58}" type="slidenum">
              <a:rPr lang="fr-FR" smtClean="0"/>
              <a:pPr/>
              <a:t>5</a:t>
            </a:fld>
            <a:endParaRPr lang="fr-FR"/>
          </a:p>
        </p:txBody>
      </p:sp>
    </p:spTree>
    <p:extLst>
      <p:ext uri="{BB962C8B-B14F-4D97-AF65-F5344CB8AC3E}">
        <p14:creationId xmlns:p14="http://schemas.microsoft.com/office/powerpoint/2010/main" val="3786549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49300"/>
            <a:ext cx="6661150" cy="3748088"/>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6AAD4-C885-4033-983F-0EDA6338AA58}" type="slidenum">
              <a:rPr lang="fr-FR" smtClean="0"/>
              <a:pPr/>
              <a:t>6</a:t>
            </a:fld>
            <a:endParaRPr lang="fr-FR"/>
          </a:p>
        </p:txBody>
      </p:sp>
    </p:spTree>
    <p:extLst>
      <p:ext uri="{BB962C8B-B14F-4D97-AF65-F5344CB8AC3E}">
        <p14:creationId xmlns:p14="http://schemas.microsoft.com/office/powerpoint/2010/main" val="959965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830642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Rot="1" noChangeAspect="1" noChangeArrowheads="1" noTextEdit="1"/>
          </p:cNvSpPr>
          <p:nvPr>
            <p:ph type="sldImg"/>
          </p:nvPr>
        </p:nvSpPr>
        <p:spPr>
          <a:xfrm>
            <a:off x="3733800" y="547688"/>
            <a:ext cx="4876800" cy="2743200"/>
          </a:xfrm>
          <a:ln/>
        </p:spPr>
      </p:sp>
      <p:sp>
        <p:nvSpPr>
          <p:cNvPr id="396291"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311184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Rot="1" noChangeAspect="1" noChangeArrowheads="1" noTextEdit="1"/>
          </p:cNvSpPr>
          <p:nvPr>
            <p:ph type="sldImg"/>
          </p:nvPr>
        </p:nvSpPr>
        <p:spPr>
          <a:xfrm>
            <a:off x="3733800" y="547688"/>
            <a:ext cx="4876800" cy="2743200"/>
          </a:xfrm>
          <a:ln/>
        </p:spPr>
      </p:sp>
      <p:sp>
        <p:nvSpPr>
          <p:cNvPr id="591875"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1313628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Rot="1" noChangeAspect="1" noChangeArrowheads="1" noTextEdit="1"/>
          </p:cNvSpPr>
          <p:nvPr>
            <p:ph type="sldImg"/>
          </p:nvPr>
        </p:nvSpPr>
        <p:spPr>
          <a:xfrm>
            <a:off x="3733800" y="547688"/>
            <a:ext cx="4876800" cy="2743200"/>
          </a:xfrm>
          <a:ln/>
        </p:spPr>
      </p:sp>
      <p:sp>
        <p:nvSpPr>
          <p:cNvPr id="591875"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276372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Rot="1" noChangeAspect="1" noChangeArrowheads="1" noTextEdit="1"/>
          </p:cNvSpPr>
          <p:nvPr>
            <p:ph type="sldImg"/>
          </p:nvPr>
        </p:nvSpPr>
        <p:spPr>
          <a:xfrm>
            <a:off x="3733800" y="547688"/>
            <a:ext cx="4876800" cy="2743200"/>
          </a:xfrm>
          <a:ln/>
        </p:spPr>
      </p:sp>
      <p:sp>
        <p:nvSpPr>
          <p:cNvPr id="396291"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1540723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613894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770431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4217698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850074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707817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543096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364845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56833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741582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18467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227568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51945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526419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Rot="1" noChangeAspect="1" noChangeArrowheads="1" noTextEdit="1"/>
          </p:cNvSpPr>
          <p:nvPr>
            <p:ph type="sldImg"/>
          </p:nvPr>
        </p:nvSpPr>
        <p:spPr>
          <a:xfrm>
            <a:off x="3733800" y="547688"/>
            <a:ext cx="4876800" cy="2743200"/>
          </a:xfrm>
          <a:ln/>
        </p:spPr>
      </p:sp>
      <p:sp>
        <p:nvSpPr>
          <p:cNvPr id="481283"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40212443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7694603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687960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075358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92746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179575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308816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936957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885211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526419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0551580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3800" y="547688"/>
            <a:ext cx="4876800" cy="2743200"/>
          </a:xfrm>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34891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5517659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Rot="1" noChangeAspect="1" noChangeArrowheads="1" noTextEdit="1"/>
          </p:cNvSpPr>
          <p:nvPr>
            <p:ph type="sldImg"/>
          </p:nvPr>
        </p:nvSpPr>
        <p:spPr>
          <a:xfrm>
            <a:off x="3733800" y="547688"/>
            <a:ext cx="4876800" cy="2743200"/>
          </a:xfrm>
          <a:ln/>
        </p:spPr>
      </p:sp>
      <p:sp>
        <p:nvSpPr>
          <p:cNvPr id="39321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3848011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42540332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noTextEdit="1"/>
          </p:cNvSpPr>
          <p:nvPr>
            <p:ph type="sldImg"/>
          </p:nvPr>
        </p:nvSpPr>
        <p:spPr>
          <a:xfrm>
            <a:off x="3733800" y="547688"/>
            <a:ext cx="4876800" cy="2743200"/>
          </a:xfrm>
          <a:ln/>
        </p:spPr>
      </p:sp>
      <p:sp>
        <p:nvSpPr>
          <p:cNvPr id="61030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1444523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p:cNvSpPr>
            <a:spLocks noGrp="1" noRot="1" noChangeAspect="1" noChangeArrowheads="1" noTextEdit="1"/>
          </p:cNvSpPr>
          <p:nvPr>
            <p:ph type="sldImg"/>
          </p:nvPr>
        </p:nvSpPr>
        <p:spPr>
          <a:xfrm>
            <a:off x="3733800" y="547688"/>
            <a:ext cx="4876800" cy="2743200"/>
          </a:xfrm>
          <a:ln/>
        </p:spPr>
      </p:sp>
      <p:sp>
        <p:nvSpPr>
          <p:cNvPr id="64614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179150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1268761"/>
            <a:ext cx="10944192" cy="4608165"/>
          </a:xfrm>
        </p:spPr>
        <p:txBody>
          <a:bodyPr/>
          <a:lstStyle>
            <a:lvl1pPr marL="342900" indent="-342900">
              <a:buClr>
                <a:schemeClr val="tx2">
                  <a:lumMod val="60000"/>
                  <a:lumOff val="40000"/>
                </a:schemeClr>
              </a:buClr>
              <a:buFont typeface="Wingdings" panose="05000000000000000000" pitchFamily="2" charset="2"/>
              <a:buChar char="q"/>
              <a:defRPr sz="2000" baseline="0">
                <a:solidFill>
                  <a:schemeClr val="tx1">
                    <a:lumMod val="75000"/>
                    <a:lumOff val="25000"/>
                  </a:schemeClr>
                </a:solidFill>
              </a:defRPr>
            </a:lvl1pPr>
            <a:lvl2pPr marL="742950" indent="-285750">
              <a:buFont typeface="Wingdings" panose="05000000000000000000" pitchFamily="2" charset="2"/>
              <a:buChar char="§"/>
              <a:defRPr sz="2000" b="0"/>
            </a:lvl2pPr>
            <a:lvl3pPr>
              <a:defRPr sz="1800"/>
            </a:lvl3pPr>
            <a:lvl4pPr>
              <a:defRPr sz="1600"/>
            </a:lvl4pPr>
            <a:lvl5pPr>
              <a:defRPr sz="1400"/>
            </a:lvl5pPr>
          </a:lstStyle>
          <a:p>
            <a:pPr lvl="0"/>
            <a:r>
              <a:rPr lang="fr-FR"/>
              <a:t>Cliquez pour modifier les styles du texte du masque</a:t>
            </a:r>
          </a:p>
          <a:p>
            <a:pPr lvl="1"/>
            <a:r>
              <a:rPr lang="fr-FR"/>
              <a:t>Deuxième niveau</a:t>
            </a:r>
          </a:p>
          <a:p>
            <a:pPr lvl="2"/>
            <a:r>
              <a:rPr lang="fr-FR"/>
              <a:t>Troisième niveau</a:t>
            </a:r>
          </a:p>
        </p:txBody>
      </p:sp>
      <p:sp>
        <p:nvSpPr>
          <p:cNvPr id="4" name="Titre 3"/>
          <p:cNvSpPr>
            <a:spLocks noGrp="1"/>
          </p:cNvSpPr>
          <p:nvPr>
            <p:ph type="title"/>
          </p:nvPr>
        </p:nvSpPr>
        <p:spPr>
          <a:xfrm>
            <a:off x="1631505" y="0"/>
            <a:ext cx="10321146" cy="836712"/>
          </a:xfrm>
        </p:spPr>
        <p:txBody>
          <a:bodyPr/>
          <a:lstStyle>
            <a:lvl1pPr>
              <a:defRPr cap="none" baseline="0">
                <a:solidFill>
                  <a:schemeClr val="accent1">
                    <a:lumMod val="75000"/>
                  </a:schemeClr>
                </a:solidFill>
              </a:defRPr>
            </a:lvl1pPr>
          </a:lstStyle>
          <a:p>
            <a:r>
              <a:rPr lang="fr-FR"/>
              <a:t>Modifiez le style du titre</a:t>
            </a:r>
          </a:p>
        </p:txBody>
      </p:sp>
      <p:sp>
        <p:nvSpPr>
          <p:cNvPr id="2" name="Rectangle 1">
            <a:extLst>
              <a:ext uri="{FF2B5EF4-FFF2-40B4-BE49-F238E27FC236}">
                <a16:creationId xmlns:a16="http://schemas.microsoft.com/office/drawing/2014/main" id="{44BE24E6-73C2-4B13-FF49-EC0830360CBC}"/>
              </a:ext>
            </a:extLst>
          </p:cNvPr>
          <p:cNvSpPr/>
          <p:nvPr userDrawn="1"/>
        </p:nvSpPr>
        <p:spPr>
          <a:xfrm>
            <a:off x="0" y="0"/>
            <a:ext cx="1379764" cy="8367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tableau">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84042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a:xfrm>
            <a:off x="1391477" y="0"/>
            <a:ext cx="10800523" cy="836712"/>
          </a:xfrm>
          <a:prstGeom prst="rect">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fr-FR" sz="1800"/>
          </a:p>
        </p:txBody>
      </p:sp>
      <p:sp>
        <p:nvSpPr>
          <p:cNvPr id="2" name="Espace réservé du titre 1"/>
          <p:cNvSpPr>
            <a:spLocks noGrp="1"/>
          </p:cNvSpPr>
          <p:nvPr>
            <p:ph type="title"/>
          </p:nvPr>
        </p:nvSpPr>
        <p:spPr>
          <a:xfrm>
            <a:off x="1583499" y="0"/>
            <a:ext cx="10369152" cy="836712"/>
          </a:xfrm>
          <a:prstGeom prst="rect">
            <a:avLst/>
          </a:prstGeom>
        </p:spPr>
        <p:txBody>
          <a:bodyPr vert="horz" lIns="91440" tIns="45720" rIns="91440" bIns="45720" rtlCol="0" anchor="ctr">
            <a:normAutofit/>
          </a:bodyPr>
          <a:lstStyle/>
          <a:p>
            <a:r>
              <a:rPr lang="fr-FR"/>
              <a:t>Cliquez pour modifier</a:t>
            </a:r>
          </a:p>
        </p:txBody>
      </p:sp>
      <p:sp>
        <p:nvSpPr>
          <p:cNvPr id="3" name="Espace réservé du texte 2"/>
          <p:cNvSpPr>
            <a:spLocks noGrp="1"/>
          </p:cNvSpPr>
          <p:nvPr>
            <p:ph type="body" idx="1"/>
          </p:nvPr>
        </p:nvSpPr>
        <p:spPr>
          <a:xfrm>
            <a:off x="623392" y="1268415"/>
            <a:ext cx="10944192" cy="459831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p:txBody>
      </p:sp>
      <p:sp>
        <p:nvSpPr>
          <p:cNvPr id="11" name="Rectangle 10"/>
          <p:cNvSpPr/>
          <p:nvPr userDrawn="1"/>
        </p:nvSpPr>
        <p:spPr>
          <a:xfrm>
            <a:off x="0" y="0"/>
            <a:ext cx="1391477" cy="83671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5" name="Image 4">
            <a:hlinkClick r:id="rId4" action="ppaction://hlinksldjump"/>
            <a:extLst>
              <a:ext uri="{FF2B5EF4-FFF2-40B4-BE49-F238E27FC236}">
                <a16:creationId xmlns:a16="http://schemas.microsoft.com/office/drawing/2014/main" id="{79491EC6-3668-4034-817B-E0D86409E58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79376" y="5917632"/>
            <a:ext cx="2664296" cy="664507"/>
          </a:xfrm>
          <a:prstGeom prst="rect">
            <a:avLst/>
          </a:prstGeom>
        </p:spPr>
      </p:pic>
    </p:spTree>
  </p:cSld>
  <p:clrMap bg1="lt1" tx1="dk1" bg2="lt2" tx2="dk2" accent1="accent1" accent2="accent2" accent3="accent3" accent4="accent4" accent5="accent5" accent6="accent6" hlink="hlink" folHlink="folHlink"/>
  <p:sldLayoutIdLst>
    <p:sldLayoutId id="2147483653" r:id="rId1"/>
    <p:sldLayoutId id="2147483654" r:id="rId2"/>
  </p:sldLayoutIdLst>
  <p:hf sldNum="0" hdr="0" ftr="0" dt="0"/>
  <p:txStyles>
    <p:titleStyle>
      <a:lvl1pPr algn="l" defTabSz="914400" rtl="0" eaLnBrk="1" latinLnBrk="0" hangingPunct="1">
        <a:spcBef>
          <a:spcPct val="0"/>
        </a:spcBef>
        <a:buNone/>
        <a:defRPr sz="2800" kern="1200" cap="none" baseline="0">
          <a:solidFill>
            <a:schemeClr val="accent1">
              <a:lumMod val="75000"/>
            </a:schemeClr>
          </a:solidFill>
          <a:latin typeface="+mj-lt"/>
          <a:ea typeface="+mj-ea"/>
          <a:cs typeface="+mj-cs"/>
        </a:defRPr>
      </a:lvl1pPr>
    </p:titleStyle>
    <p:bodyStyle>
      <a:lvl1pPr marL="342900" indent="-342900" algn="l" defTabSz="914400" rtl="0" eaLnBrk="1" latinLnBrk="0" hangingPunct="1">
        <a:spcBef>
          <a:spcPct val="20000"/>
        </a:spcBef>
        <a:buClr>
          <a:schemeClr val="tx2">
            <a:lumMod val="60000"/>
            <a:lumOff val="40000"/>
          </a:schemeClr>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chemeClr val="tx2">
            <a:lumMod val="60000"/>
            <a:lumOff val="40000"/>
          </a:schemeClr>
        </a:buClr>
        <a:buFont typeface="Wingdings" panose="05000000000000000000" pitchFamily="2" charset="2"/>
        <a:buChar char="§"/>
        <a:defRPr sz="2000" b="1"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5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svg"/><Relationship Id="rId7" Type="http://schemas.openxmlformats.org/officeDocument/2006/relationships/image" Target="../media/image54.svg"/><Relationship Id="rId12" Type="http://schemas.openxmlformats.org/officeDocument/2006/relationships/image" Target="../media/image59.pn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53.png"/><Relationship Id="rId11" Type="http://schemas.openxmlformats.org/officeDocument/2006/relationships/image" Target="../media/image58.jpe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svg"/></Relationships>
</file>

<file path=ppt/slides/_rels/slide5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0.svg"/><Relationship Id="rId7" Type="http://schemas.openxmlformats.org/officeDocument/2006/relationships/image" Target="../media/image63.pn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2.xml.rels><?xml version="1.0" encoding="UTF-8" standalone="yes"?>
<Relationships xmlns="http://schemas.openxmlformats.org/package/2006/relationships"><Relationship Id="rId3" Type="http://schemas.openxmlformats.org/officeDocument/2006/relationships/hyperlink" Target="http://www.meta-analysis.fr/"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360448" y="1268413"/>
            <a:ext cx="10212177" cy="1445208"/>
          </a:xfrm>
          <a:prstGeom prst="rect">
            <a:avLst/>
          </a:prstGeom>
          <a:solidFill>
            <a:schemeClr val="bg1">
              <a:lumMod val="95000"/>
              <a:alpha val="20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5636" y="6021287"/>
            <a:ext cx="12192000" cy="82790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4"/>
          <p:cNvSpPr>
            <a:spLocks noGrp="1" noChangeArrowheads="1"/>
          </p:cNvSpPr>
          <p:nvPr>
            <p:ph type="title"/>
          </p:nvPr>
        </p:nvSpPr>
        <p:spPr>
          <a:xfrm>
            <a:off x="1554032" y="1326713"/>
            <a:ext cx="10014080" cy="1249468"/>
          </a:xfrm>
        </p:spPr>
        <p:txBody>
          <a:bodyPr>
            <a:noAutofit/>
          </a:bodyPr>
          <a:lstStyle/>
          <a:p>
            <a:pPr algn="r">
              <a:lnSpc>
                <a:spcPct val="150000"/>
              </a:lnSpc>
              <a:spcBef>
                <a:spcPts val="0"/>
              </a:spcBef>
            </a:pPr>
            <a:r>
              <a:rPr lang="en" dirty="0">
                <a:latin typeface="Arial Black" pitchFamily="34" charset="0"/>
                <a:ea typeface="Tahoma" pitchFamily="34" charset="0"/>
                <a:cs typeface="Tahoma" pitchFamily="34" charset="0"/>
              </a:rPr>
              <a:t>The Data Governance repository </a:t>
            </a:r>
            <a:br>
              <a:rPr lang="fr-FR" dirty="0">
                <a:latin typeface="Arial Black" pitchFamily="34" charset="0"/>
                <a:ea typeface="Tahoma" pitchFamily="34" charset="0"/>
                <a:cs typeface="Tahoma" pitchFamily="34" charset="0"/>
              </a:rPr>
            </a:br>
            <a:r>
              <a:rPr lang="en" dirty="0">
                <a:latin typeface="Arial Black" pitchFamily="34" charset="0"/>
                <a:ea typeface="Tahoma" pitchFamily="34" charset="0"/>
                <a:cs typeface="Tahoma" pitchFamily="34" charset="0"/>
              </a:rPr>
              <a:t>and Data Catalog</a:t>
            </a:r>
            <a:endParaRPr lang="fr-FR" dirty="0">
              <a:latin typeface="Arial "/>
              <a:ea typeface="Tahoma" pitchFamily="34" charset="0"/>
              <a:cs typeface="Tahoma" pitchFamily="34" charset="0"/>
            </a:endParaRPr>
          </a:p>
        </p:txBody>
      </p:sp>
      <p:sp>
        <p:nvSpPr>
          <p:cNvPr id="62" name="Rectangle 4"/>
          <p:cNvSpPr>
            <a:spLocks noGrp="1" noChangeArrowheads="1"/>
          </p:cNvSpPr>
          <p:nvPr>
            <p:ph type="title"/>
          </p:nvPr>
        </p:nvSpPr>
        <p:spPr>
          <a:xfrm>
            <a:off x="7536160" y="6160603"/>
            <a:ext cx="4031952" cy="549275"/>
          </a:xfrm>
        </p:spPr>
        <p:txBody>
          <a:bodyPr>
            <a:normAutofit/>
          </a:bodyPr>
          <a:lstStyle/>
          <a:p>
            <a:pPr algn="r"/>
            <a:r>
              <a:rPr lang="en" sz="2000">
                <a:solidFill>
                  <a:schemeClr val="bg1"/>
                </a:solidFill>
                <a:latin typeface="Arial "/>
                <a:ea typeface="Tahoma" pitchFamily="34" charset="0"/>
                <a:cs typeface="Tahoma" pitchFamily="34" charset="0"/>
              </a:rPr>
              <a:t>August 26, 2024</a:t>
            </a:r>
          </a:p>
        </p:txBody>
      </p:sp>
      <p:pic>
        <p:nvPicPr>
          <p:cNvPr id="4" name="Image 3">
            <a:extLst>
              <a:ext uri="{FF2B5EF4-FFF2-40B4-BE49-F238E27FC236}">
                <a16:creationId xmlns:a16="http://schemas.microsoft.com/office/drawing/2014/main" id="{35C42EB7-5642-4420-8C74-1CC8AC636A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3784" y="3536829"/>
            <a:ext cx="5184329" cy="1292842"/>
          </a:xfrm>
          <a:prstGeom prst="rect">
            <a:avLst/>
          </a:prstGeom>
        </p:spPr>
      </p:pic>
      <p:pic>
        <p:nvPicPr>
          <p:cNvPr id="5" name="Image 4" descr="Une image contenant capture d’écran, pixel, conception&#10;&#10;Description générée automatiquement">
            <a:extLst>
              <a:ext uri="{FF2B5EF4-FFF2-40B4-BE49-F238E27FC236}">
                <a16:creationId xmlns:a16="http://schemas.microsoft.com/office/drawing/2014/main" id="{6DD8BE2C-9ABE-7A10-C711-4D91EEA1D7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0448" y="3417104"/>
            <a:ext cx="2200821" cy="1650616"/>
          </a:xfrm>
          <a:prstGeom prst="rect">
            <a:avLst/>
          </a:prstGeom>
        </p:spPr>
      </p:pic>
      <p:pic>
        <p:nvPicPr>
          <p:cNvPr id="2" name="Image 1">
            <a:extLst>
              <a:ext uri="{FF2B5EF4-FFF2-40B4-BE49-F238E27FC236}">
                <a16:creationId xmlns:a16="http://schemas.microsoft.com/office/drawing/2014/main" id="{07E31DCC-2590-9148-5EDB-3E6518518AD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709" t="9538" r="22938" b="18342"/>
          <a:stretch/>
        </p:blipFill>
        <p:spPr>
          <a:xfrm>
            <a:off x="4201963" y="3357943"/>
            <a:ext cx="1389868" cy="14452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623887" y="1268762"/>
            <a:ext cx="5336966" cy="4608163"/>
          </a:xfrm>
        </p:spPr>
        <p:txBody>
          <a:bodyPr vert="horz" lIns="91440" tIns="45720" rIns="91440" bIns="45720" rtlCol="0" anchor="t">
            <a:normAutofit/>
          </a:bodyPr>
          <a:lstStyle/>
          <a:p>
            <a:pPr>
              <a:buClr>
                <a:srgbClr val="558ED5"/>
              </a:buClr>
            </a:pPr>
            <a:r>
              <a:rPr lang="en" dirty="0">
                <a:solidFill>
                  <a:schemeClr val="accent1">
                    <a:lumMod val="75000"/>
                  </a:schemeClr>
                </a:solidFill>
              </a:rPr>
              <a:t>The discovery webinar</a:t>
            </a:r>
          </a:p>
          <a:p>
            <a:pPr lvl="1">
              <a:buClr>
                <a:srgbClr val="558ED5"/>
              </a:buClr>
            </a:pPr>
            <a:r>
              <a:rPr lang="en" dirty="0">
                <a:solidFill>
                  <a:schemeClr val="tx1"/>
                </a:solidFill>
                <a:hlinkClick r:id="" action="ppaction://customshow?id=0&amp;return=true"/>
              </a:rPr>
              <a:t>Society, issues, functions, uses and demo</a:t>
            </a:r>
            <a:r>
              <a:rPr lang="en" dirty="0">
                <a:solidFill>
                  <a:schemeClr val="tx1"/>
                </a:solidFill>
              </a:rPr>
              <a:t> </a:t>
            </a:r>
            <a:endParaRPr lang="fr-FR" b="0" dirty="0">
              <a:solidFill>
                <a:schemeClr val="tx1"/>
              </a:solidFill>
            </a:endParaRPr>
          </a:p>
          <a:p>
            <a:pPr>
              <a:buClr>
                <a:srgbClr val="558ED5"/>
              </a:buClr>
            </a:pPr>
            <a:endParaRPr lang="fr-FR" dirty="0">
              <a:solidFill>
                <a:schemeClr val="accent1">
                  <a:lumMod val="75000"/>
                </a:schemeClr>
              </a:solidFill>
            </a:endParaRPr>
          </a:p>
          <a:p>
            <a:pPr>
              <a:buClr>
                <a:srgbClr val="558ED5"/>
              </a:buClr>
            </a:pPr>
            <a:r>
              <a:rPr lang="en" dirty="0">
                <a:solidFill>
                  <a:schemeClr val="accent1">
                    <a:lumMod val="75000"/>
                  </a:schemeClr>
                </a:solidFill>
              </a:rPr>
              <a:t>Analysis repository :</a:t>
            </a:r>
          </a:p>
          <a:p>
            <a:pPr lvl="1">
              <a:buClr>
                <a:srgbClr val="558ED5"/>
              </a:buClr>
            </a:pPr>
            <a:r>
              <a:rPr lang="en" dirty="0">
                <a:solidFill>
                  <a:schemeClr val="tx1"/>
                </a:solidFill>
                <a:hlinkClick r:id="" action="ppaction://customshow?id=12&amp;return=true"/>
              </a:rPr>
              <a:t>The company</a:t>
            </a:r>
            <a:endParaRPr lang="fr-FR" dirty="0">
              <a:solidFill>
                <a:schemeClr val="tx1"/>
              </a:solidFill>
            </a:endParaRPr>
          </a:p>
          <a:p>
            <a:pPr lvl="1">
              <a:buClr>
                <a:srgbClr val="558ED5"/>
              </a:buClr>
            </a:pPr>
            <a:r>
              <a:rPr lang="en" b="0" dirty="0">
                <a:solidFill>
                  <a:schemeClr val="tx1"/>
                </a:solidFill>
                <a:hlinkClick r:id="" action="ppaction://customshow?id=7&amp;return=true"/>
              </a:rPr>
              <a:t>The issues</a:t>
            </a:r>
            <a:endParaRPr lang="fr-FR" b="0" dirty="0">
              <a:solidFill>
                <a:schemeClr val="tx1"/>
              </a:solidFill>
            </a:endParaRPr>
          </a:p>
          <a:p>
            <a:pPr lvl="1">
              <a:buClr>
                <a:srgbClr val="558ED5"/>
              </a:buClr>
            </a:pPr>
            <a:r>
              <a:rPr lang="en" b="0" dirty="0">
                <a:solidFill>
                  <a:schemeClr val="tx1"/>
                </a:solidFill>
                <a:hlinkClick r:id="" action="ppaction://customshow?id=8&amp;return=true"/>
              </a:rPr>
              <a:t>Functions</a:t>
            </a:r>
            <a:r>
              <a:rPr lang="en" b="0" dirty="0">
                <a:solidFill>
                  <a:schemeClr val="tx1"/>
                </a:solidFill>
                <a:hlinkClick r:id="" action="ppaction://customshow?id=8"/>
              </a:rPr>
              <a:t>​</a:t>
            </a:r>
            <a:endParaRPr lang="fr-FR" b="0" dirty="0">
              <a:solidFill>
                <a:schemeClr val="tx1"/>
              </a:solidFill>
            </a:endParaRPr>
          </a:p>
          <a:p>
            <a:pPr lvl="1">
              <a:buClr>
                <a:srgbClr val="558ED5"/>
              </a:buClr>
            </a:pPr>
            <a:r>
              <a:rPr lang="en" b="0" dirty="0">
                <a:solidFill>
                  <a:schemeClr val="tx1"/>
                </a:solidFill>
                <a:hlinkClick r:id="" action="ppaction://customshow?id=1&amp;return=true"/>
              </a:rPr>
              <a:t>Uses</a:t>
            </a:r>
            <a:endParaRPr lang="fr-FR" b="0" dirty="0">
              <a:solidFill>
                <a:schemeClr val="tx1"/>
              </a:solidFill>
            </a:endParaRPr>
          </a:p>
          <a:p>
            <a:pPr lvl="1">
              <a:buClr>
                <a:srgbClr val="558ED5"/>
              </a:buClr>
            </a:pPr>
            <a:r>
              <a:rPr lang="en" b="0" dirty="0">
                <a:solidFill>
                  <a:schemeClr val="tx1"/>
                </a:solidFill>
                <a:hlinkClick r:id="" action="ppaction://customshow?id=2&amp;return=true"/>
              </a:rPr>
              <a:t>The advantages</a:t>
            </a:r>
            <a:endParaRPr lang="fr-FR" b="0" dirty="0">
              <a:solidFill>
                <a:schemeClr val="tx1"/>
              </a:solidFill>
            </a:endParaRPr>
          </a:p>
          <a:p>
            <a:pPr lvl="1">
              <a:buClr>
                <a:srgbClr val="558ED5"/>
              </a:buClr>
            </a:pPr>
            <a:r>
              <a:rPr lang="en" dirty="0">
                <a:solidFill>
                  <a:schemeClr val="tx1"/>
                </a:solidFill>
                <a:hlinkClick r:id="" action="ppaction://customshow?id=11&amp;return=true"/>
              </a:rPr>
              <a:t>Corporate </a:t>
            </a:r>
            <a:endParaRPr lang="fr-FR" dirty="0">
              <a:solidFill>
                <a:schemeClr val="tx1"/>
              </a:solidFill>
            </a:endParaRPr>
          </a:p>
          <a:p>
            <a:pPr lvl="1">
              <a:buClr>
                <a:srgbClr val="558ED5"/>
              </a:buClr>
            </a:pPr>
            <a:endParaRPr lang="fr-FR" b="0" dirty="0">
              <a:solidFill>
                <a:schemeClr val="tx1"/>
              </a:solidFill>
            </a:endParaRPr>
          </a:p>
          <a:p>
            <a:pPr lvl="1">
              <a:buClr>
                <a:srgbClr val="558ED5"/>
              </a:buClr>
            </a:pPr>
            <a:endParaRPr lang="fr-FR" dirty="0">
              <a:solidFill>
                <a:schemeClr val="tx1"/>
              </a:solidFill>
            </a:endParaRPr>
          </a:p>
          <a:p>
            <a:pPr lvl="1">
              <a:buClr>
                <a:srgbClr val="558ED5"/>
              </a:buClr>
            </a:pPr>
            <a:endParaRPr lang="fr-FR" b="0" dirty="0">
              <a:solidFill>
                <a:schemeClr val="tx1"/>
              </a:solidFill>
            </a:endParaRPr>
          </a:p>
          <a:p>
            <a:pPr lvl="1">
              <a:buClr>
                <a:srgbClr val="558ED5"/>
              </a:buClr>
            </a:pPr>
            <a:endParaRPr lang="fr-FR" b="0" dirty="0">
              <a:solidFill>
                <a:schemeClr val="tx1"/>
              </a:solidFill>
            </a:endParaRPr>
          </a:p>
          <a:p>
            <a:pPr lvl="1">
              <a:buClr>
                <a:srgbClr val="558ED5"/>
              </a:buClr>
            </a:pPr>
            <a:endParaRPr lang="fr-FR" dirty="0">
              <a:solidFill>
                <a:schemeClr val="tx1"/>
              </a:solidFill>
            </a:endParaRPr>
          </a:p>
          <a:p>
            <a:pPr lvl="1">
              <a:buClr>
                <a:srgbClr val="558ED5"/>
              </a:buClr>
            </a:pPr>
            <a:endParaRPr lang="fr-FR" b="0" dirty="0">
              <a:solidFill>
                <a:schemeClr val="tx1"/>
              </a:solidFill>
            </a:endParaRPr>
          </a:p>
          <a:p>
            <a:pPr>
              <a:buClr>
                <a:schemeClr val="tx2">
                  <a:lumMod val="60000"/>
                  <a:lumOff val="40000"/>
                </a:schemeClr>
              </a:buClr>
            </a:pPr>
            <a:endParaRPr lang="fr-FR" sz="2000" b="0" dirty="0"/>
          </a:p>
          <a:p>
            <a:pPr lvl="1">
              <a:spcBef>
                <a:spcPts val="0"/>
              </a:spcBef>
            </a:pPr>
            <a:endParaRPr lang="fr-FR" sz="1000" dirty="0"/>
          </a:p>
          <a:p>
            <a:pPr lvl="1">
              <a:spcBef>
                <a:spcPts val="0"/>
              </a:spcBef>
            </a:pPr>
            <a:endParaRPr lang="fr-FR" dirty="0"/>
          </a:p>
        </p:txBody>
      </p:sp>
      <p:sp>
        <p:nvSpPr>
          <p:cNvPr id="3" name="Titre 2"/>
          <p:cNvSpPr>
            <a:spLocks noGrp="1"/>
          </p:cNvSpPr>
          <p:nvPr>
            <p:ph type="title"/>
          </p:nvPr>
        </p:nvSpPr>
        <p:spPr/>
        <p:txBody>
          <a:bodyPr/>
          <a:lstStyle/>
          <a:p>
            <a:r>
              <a:rPr lang="en"/>
              <a:t>Meta Analysis slideshows</a:t>
            </a:r>
          </a:p>
        </p:txBody>
      </p:sp>
      <p:sp>
        <p:nvSpPr>
          <p:cNvPr id="2" name="Espace réservé du contenu 4">
            <a:extLst>
              <a:ext uri="{FF2B5EF4-FFF2-40B4-BE49-F238E27FC236}">
                <a16:creationId xmlns:a16="http://schemas.microsoft.com/office/drawing/2014/main" id="{6DA46A32-0B07-AFA7-C557-8762C92997C4}"/>
              </a:ext>
            </a:extLst>
          </p:cNvPr>
          <p:cNvSpPr txBox="1">
            <a:spLocks/>
          </p:cNvSpPr>
          <p:nvPr/>
        </p:nvSpPr>
        <p:spPr>
          <a:xfrm>
            <a:off x="6096000" y="1268762"/>
            <a:ext cx="5472113" cy="4608164"/>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Clr>
                <a:schemeClr val="tx2">
                  <a:lumMod val="60000"/>
                  <a:lumOff val="40000"/>
                </a:schemeClr>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chemeClr val="tx2">
                  <a:lumMod val="60000"/>
                  <a:lumOff val="40000"/>
                </a:schemeClr>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Clr>
                <a:srgbClr val="558ED5"/>
              </a:buClr>
            </a:pPr>
            <a:endParaRPr lang="fr-FR" dirty="0">
              <a:solidFill>
                <a:schemeClr val="tx1"/>
              </a:solidFill>
            </a:endParaRPr>
          </a:p>
          <a:p>
            <a:pPr lvl="1">
              <a:buClr>
                <a:srgbClr val="558ED5"/>
              </a:buClr>
            </a:pPr>
            <a:endParaRPr lang="fr-FR" dirty="0">
              <a:solidFill>
                <a:schemeClr val="tx1"/>
              </a:solidFill>
            </a:endParaRPr>
          </a:p>
          <a:p>
            <a:endParaRPr lang="fr-FR" b="0" dirty="0"/>
          </a:p>
          <a:p>
            <a:pPr lvl="1">
              <a:spcBef>
                <a:spcPts val="0"/>
              </a:spcBef>
            </a:pPr>
            <a:endParaRPr lang="fr-FR" sz="1000" dirty="0"/>
          </a:p>
          <a:p>
            <a:pPr lvl="1">
              <a:spcBef>
                <a:spcPts val="0"/>
              </a:spcBef>
            </a:pPr>
            <a:endParaRPr lang="fr-FR" dirty="0"/>
          </a:p>
        </p:txBody>
      </p:sp>
      <p:sp>
        <p:nvSpPr>
          <p:cNvPr id="6" name="Espace réservé du contenu 4">
            <a:extLst>
              <a:ext uri="{FF2B5EF4-FFF2-40B4-BE49-F238E27FC236}">
                <a16:creationId xmlns:a16="http://schemas.microsoft.com/office/drawing/2014/main" id="{889058F9-8011-A26A-9F32-270F7A0D8309}"/>
              </a:ext>
            </a:extLst>
          </p:cNvPr>
          <p:cNvSpPr txBox="1">
            <a:spLocks/>
          </p:cNvSpPr>
          <p:nvPr/>
        </p:nvSpPr>
        <p:spPr>
          <a:xfrm>
            <a:off x="3143955" y="6011999"/>
            <a:ext cx="8081335" cy="472587"/>
          </a:xfrm>
          <a:prstGeom prst="rect">
            <a:avLst/>
          </a:prstGeom>
        </p:spPr>
        <p:txBody>
          <a:bodyPr vert="horz" lIns="91440" tIns="45720" rIns="91440" bIns="45720" rtlCol="0" anchor="t">
            <a:normAutofit fontScale="85000" lnSpcReduction="10000"/>
          </a:bodyPr>
          <a:lstStyle>
            <a:lvl1pPr marL="342900" indent="-342900" algn="l" defTabSz="914400" rtl="0" eaLnBrk="1" latinLnBrk="0" hangingPunct="1">
              <a:spcBef>
                <a:spcPct val="20000"/>
              </a:spcBef>
              <a:buClr>
                <a:schemeClr val="tx2">
                  <a:lumMod val="60000"/>
                  <a:lumOff val="40000"/>
                </a:schemeClr>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chemeClr val="tx2">
                  <a:lumMod val="60000"/>
                  <a:lumOff val="40000"/>
                </a:schemeClr>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buClr>
                <a:srgbClr val="558ED5"/>
              </a:buClr>
              <a:buNone/>
            </a:pPr>
            <a:r>
              <a:rPr lang="en">
                <a:solidFill>
                  <a:srgbClr val="00B050"/>
                </a:solidFill>
              </a:rPr>
              <a:t>-&gt; Throughout the document, return to the slideshow menu by clicking on the logo</a:t>
            </a:r>
          </a:p>
          <a:p>
            <a:pPr marL="457200" lvl="1" indent="0">
              <a:buClr>
                <a:srgbClr val="558ED5"/>
              </a:buClr>
              <a:buNone/>
            </a:pPr>
            <a:endParaRPr lang="fr-FR">
              <a:solidFill>
                <a:srgbClr val="00B050"/>
              </a:solidFill>
            </a:endParaRPr>
          </a:p>
          <a:p>
            <a:pPr lvl="1">
              <a:buClr>
                <a:srgbClr val="558ED5"/>
              </a:buClr>
            </a:pPr>
            <a:endParaRPr lang="fr-FR">
              <a:solidFill>
                <a:schemeClr val="tx1"/>
              </a:solidFill>
            </a:endParaRPr>
          </a:p>
          <a:p>
            <a:pPr lvl="1">
              <a:buClr>
                <a:srgbClr val="558ED5"/>
              </a:buClr>
            </a:pPr>
            <a:endParaRPr lang="fr-FR">
              <a:solidFill>
                <a:schemeClr val="tx1"/>
              </a:solidFill>
            </a:endParaRPr>
          </a:p>
          <a:p>
            <a:endParaRPr lang="fr-FR" b="0"/>
          </a:p>
          <a:p>
            <a:pPr lvl="1">
              <a:spcBef>
                <a:spcPts val="0"/>
              </a:spcBef>
            </a:pPr>
            <a:endParaRPr lang="fr-FR" sz="1000"/>
          </a:p>
          <a:p>
            <a:pPr lvl="1">
              <a:spcBef>
                <a:spcPts val="0"/>
              </a:spcBef>
            </a:pPr>
            <a:endParaRPr lang="fr-FR"/>
          </a:p>
        </p:txBody>
      </p:sp>
    </p:spTree>
    <p:extLst>
      <p:ext uri="{BB962C8B-B14F-4D97-AF65-F5344CB8AC3E}">
        <p14:creationId xmlns:p14="http://schemas.microsoft.com/office/powerpoint/2010/main" val="3585808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en"/>
              <a:t>The company, customers and partners</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2261968382"/>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6720740"/>
      </p:ext>
    </p:extLst>
  </p:cSld>
  <p:clrMapOvr>
    <a:masterClrMapping/>
  </p:clrMapOvr>
  <mc:AlternateContent xmlns:mc="http://schemas.openxmlformats.org/markup-compatibility/2006" xmlns:p14="http://schemas.microsoft.com/office/powerpoint/2010/main">
    <mc:Choice Requires="p14">
      <p:transition p14:dur="0" advTm="7056"/>
    </mc:Choice>
    <mc:Fallback xmlns="">
      <p:transition advTm="705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t>The company Meta Analysis</a:t>
            </a:r>
          </a:p>
        </p:txBody>
      </p:sp>
      <p:sp>
        <p:nvSpPr>
          <p:cNvPr id="3" name="ZoneTexte 2">
            <a:extLst>
              <a:ext uri="{FF2B5EF4-FFF2-40B4-BE49-F238E27FC236}">
                <a16:creationId xmlns:a16="http://schemas.microsoft.com/office/drawing/2014/main" id="{42F6E60B-3547-7724-3B5A-7E6406C3B655}"/>
              </a:ext>
            </a:extLst>
          </p:cNvPr>
          <p:cNvSpPr txBox="1"/>
          <p:nvPr/>
        </p:nvSpPr>
        <p:spPr>
          <a:xfrm>
            <a:off x="623885" y="1306385"/>
            <a:ext cx="10944226" cy="5016758"/>
          </a:xfrm>
          <a:prstGeom prst="rect">
            <a:avLst/>
          </a:prstGeom>
          <a:noFill/>
        </p:spPr>
        <p:txBody>
          <a:bodyPr wrap="square" rtlCol="0">
            <a:spAutoFit/>
          </a:bodyPr>
          <a:lstStyle/>
          <a:p>
            <a:r>
              <a:rPr lang="en" sz="2000" b="1">
                <a:solidFill>
                  <a:schemeClr val="accent1">
                    <a:lumMod val="75000"/>
                  </a:schemeClr>
                </a:solidFill>
              </a:rPr>
              <a:t>The company Meta </a:t>
            </a:r>
            <a:r>
              <a:rPr lang="en" sz="2000" b="1" err="1">
                <a:solidFill>
                  <a:schemeClr val="accent1">
                    <a:lumMod val="75000"/>
                  </a:schemeClr>
                </a:solidFill>
              </a:rPr>
              <a:t>Analysis</a:t>
            </a:r>
            <a:r>
              <a:rPr lang="en" sz="2000" b="1">
                <a:solidFill>
                  <a:schemeClr val="accent1">
                    <a:lumMod val="75000"/>
                  </a:schemeClr>
                </a:solidFill>
              </a:rPr>
              <a:t> </a:t>
            </a:r>
          </a:p>
          <a:p>
            <a:endParaRPr lang="fr-FR" sz="1000" b="1">
              <a:solidFill>
                <a:schemeClr val="accent1">
                  <a:lumMod val="75000"/>
                </a:schemeClr>
              </a:solidFill>
            </a:endParaRPr>
          </a:p>
          <a:p>
            <a:pPr marL="800100" lvl="1" indent="-342900">
              <a:buFont typeface="Arial" panose="020B0604020202020204" pitchFamily="34" charset="0"/>
              <a:buChar char="•"/>
            </a:pPr>
            <a:r>
              <a:rPr lang="en" sz="2000"/>
              <a:t>Independent company of DATA publishers</a:t>
            </a:r>
          </a:p>
          <a:p>
            <a:pPr marL="800100" lvl="1" indent="-342900">
              <a:buFont typeface="Arial" panose="020B0604020202020204" pitchFamily="34" charset="0"/>
              <a:buChar char="•"/>
            </a:pPr>
            <a:r>
              <a:rPr lang="en" sz="2000"/>
              <a:t>R&amp;D, development and support in France (Bilingual English)</a:t>
            </a:r>
          </a:p>
          <a:p>
            <a:pPr marL="800100" lvl="1" indent="-342900">
              <a:buFont typeface="Arial" panose="020B0604020202020204" pitchFamily="34" charset="0"/>
              <a:buChar char="•"/>
            </a:pPr>
            <a:r>
              <a:rPr lang="en" sz="2000"/>
              <a:t>20 years of experience and customer feedback</a:t>
            </a:r>
          </a:p>
          <a:p>
            <a:pPr marL="342900" indent="-342900">
              <a:buFont typeface="Arial" panose="020B0604020202020204" pitchFamily="34" charset="0"/>
              <a:buChar char="•"/>
            </a:pPr>
            <a:endParaRPr lang="fr-FR" sz="2000">
              <a:solidFill>
                <a:schemeClr val="accent1">
                  <a:lumMod val="75000"/>
                </a:schemeClr>
              </a:solidFill>
            </a:endParaRPr>
          </a:p>
          <a:p>
            <a:r>
              <a:rPr lang="en" sz="2000" b="1">
                <a:solidFill>
                  <a:schemeClr val="accent1">
                    <a:lumMod val="75000"/>
                  </a:schemeClr>
                </a:solidFill>
              </a:rPr>
              <a:t>Our customers</a:t>
            </a:r>
          </a:p>
          <a:p>
            <a:endParaRPr lang="fr-FR" sz="1000" b="1">
              <a:solidFill>
                <a:schemeClr val="accent1">
                  <a:lumMod val="75000"/>
                </a:schemeClr>
              </a:solidFill>
            </a:endParaRPr>
          </a:p>
          <a:p>
            <a:pPr marL="800100" lvl="1" indent="-342900">
              <a:buFont typeface="Arial" panose="020B0604020202020204" pitchFamily="34" charset="0"/>
              <a:buChar char="•"/>
            </a:pPr>
            <a:r>
              <a:rPr lang="en" sz="2000"/>
              <a:t>Customers in all areas</a:t>
            </a:r>
          </a:p>
          <a:p>
            <a:pPr marL="1257300" lvl="2" indent="-342900">
              <a:buFont typeface="Arial" panose="020B0604020202020204" pitchFamily="34" charset="0"/>
              <a:buChar char="•"/>
            </a:pPr>
            <a:r>
              <a:rPr lang="en" sz="2000"/>
              <a:t>Bank – Insurance – Mutual</a:t>
            </a:r>
          </a:p>
          <a:p>
            <a:pPr marL="1257300" lvl="2" indent="-342900">
              <a:buFont typeface="Arial" panose="020B0604020202020204" pitchFamily="34" charset="0"/>
              <a:buChar char="•"/>
            </a:pPr>
            <a:r>
              <a:rPr lang="en" sz="2000" err="1"/>
              <a:t>Retail </a:t>
            </a:r>
            <a:r>
              <a:rPr lang="en" sz="2000"/>
              <a:t>– Industry – Service</a:t>
            </a:r>
          </a:p>
          <a:p>
            <a:pPr marL="1257300" lvl="2" indent="-342900">
              <a:buFont typeface="Arial" panose="020B0604020202020204" pitchFamily="34" charset="0"/>
              <a:buChar char="•"/>
            </a:pPr>
            <a:endParaRPr lang="fr-FR" sz="2000"/>
          </a:p>
          <a:p>
            <a:pPr marL="800100" lvl="1" indent="-342900">
              <a:buFont typeface="Arial" panose="020B0604020202020204" pitchFamily="34" charset="0"/>
              <a:buChar char="•"/>
            </a:pPr>
            <a:endParaRPr lang="fr-FR" sz="2000"/>
          </a:p>
          <a:p>
            <a:pPr marL="800100" lvl="1" indent="-342900">
              <a:buFont typeface="Arial" panose="020B0604020202020204" pitchFamily="34" charset="0"/>
              <a:buChar char="•"/>
            </a:pPr>
            <a:r>
              <a:rPr lang="en" sz="2000"/>
              <a:t>L</a:t>
            </a:r>
          </a:p>
          <a:p>
            <a:endParaRPr lang="fr-FR" sz="2000" b="1">
              <a:solidFill>
                <a:schemeClr val="accent1">
                  <a:lumMod val="75000"/>
                </a:schemeClr>
              </a:solidFill>
            </a:endParaRPr>
          </a:p>
          <a:p>
            <a:endParaRPr lang="fr-FR" sz="2000" b="1">
              <a:solidFill>
                <a:schemeClr val="accent1">
                  <a:lumMod val="75000"/>
                </a:schemeClr>
              </a:solidFill>
            </a:endParaRPr>
          </a:p>
          <a:p>
            <a:pPr marL="342900" indent="-342900">
              <a:buFont typeface="Arial" panose="020B0604020202020204" pitchFamily="34" charset="0"/>
              <a:buChar char="•"/>
            </a:pPr>
            <a:endParaRPr lang="fr-FR" sz="2000">
              <a:solidFill>
                <a:schemeClr val="accent1">
                  <a:lumMod val="75000"/>
                </a:schemeClr>
              </a:solidFill>
            </a:endParaRPr>
          </a:p>
        </p:txBody>
      </p:sp>
      <p:pic>
        <p:nvPicPr>
          <p:cNvPr id="5" name="Image 4" descr="Une image contenant texte, Police, Graphique, logo&#10;&#10;Description générée automatiquement">
            <a:extLst>
              <a:ext uri="{FF2B5EF4-FFF2-40B4-BE49-F238E27FC236}">
                <a16:creationId xmlns:a16="http://schemas.microsoft.com/office/drawing/2014/main" id="{5110C6B8-D328-DC38-5DD0-ED32CE8A29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03544" y="1696854"/>
            <a:ext cx="1104182" cy="1104182"/>
          </a:xfrm>
          <a:prstGeom prst="rect">
            <a:avLst/>
          </a:prstGeom>
          <a:ln w="6350">
            <a:solidFill>
              <a:schemeClr val="accent1"/>
            </a:solidFill>
          </a:ln>
        </p:spPr>
      </p:pic>
      <p:pic>
        <p:nvPicPr>
          <p:cNvPr id="9" name="Image 8" descr="Une image contenant texte, logo, Graphique, conception&#10;&#10;Description générée automatiquement">
            <a:extLst>
              <a:ext uri="{FF2B5EF4-FFF2-40B4-BE49-F238E27FC236}">
                <a16:creationId xmlns:a16="http://schemas.microsoft.com/office/drawing/2014/main" id="{D16B84A9-3F1D-1404-186C-BEAB0AB6C6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2384" y="3394885"/>
            <a:ext cx="1407232" cy="1215337"/>
          </a:xfrm>
          <a:prstGeom prst="rect">
            <a:avLst/>
          </a:prstGeom>
        </p:spPr>
      </p:pic>
      <p:pic>
        <p:nvPicPr>
          <p:cNvPr id="13" name="Image 12" descr="Une image contenant logo, Police, Graphique, cercle&#10;&#10;Description générée automatiquement">
            <a:extLst>
              <a:ext uri="{FF2B5EF4-FFF2-40B4-BE49-F238E27FC236}">
                <a16:creationId xmlns:a16="http://schemas.microsoft.com/office/drawing/2014/main" id="{62A4D9CF-B3AC-C43A-E49A-AD8FB300ED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60684" y="3345837"/>
            <a:ext cx="937854" cy="937854"/>
          </a:xfrm>
          <a:prstGeom prst="rect">
            <a:avLst/>
          </a:prstGeom>
        </p:spPr>
      </p:pic>
      <p:pic>
        <p:nvPicPr>
          <p:cNvPr id="15" name="Image 14" descr="Une image contenant texte, logo, Police, Graphique&#10;&#10;Description générée automatiquement">
            <a:extLst>
              <a:ext uri="{FF2B5EF4-FFF2-40B4-BE49-F238E27FC236}">
                <a16:creationId xmlns:a16="http://schemas.microsoft.com/office/drawing/2014/main" id="{48617C74-353D-E7C0-7FF4-558227B635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37351" y="3270709"/>
            <a:ext cx="1104182" cy="1104182"/>
          </a:xfrm>
          <a:prstGeom prst="rect">
            <a:avLst/>
          </a:prstGeom>
        </p:spPr>
      </p:pic>
      <p:pic>
        <p:nvPicPr>
          <p:cNvPr id="17" name="Image 16" descr="Une image contenant Graphique, logo, texte, Police&#10;&#10;Description générée automatiquement">
            <a:extLst>
              <a:ext uri="{FF2B5EF4-FFF2-40B4-BE49-F238E27FC236}">
                <a16:creationId xmlns:a16="http://schemas.microsoft.com/office/drawing/2014/main" id="{BB2449C5-C1F1-2BB8-AF4E-0D84FAAB34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35310" y="3400659"/>
            <a:ext cx="982890" cy="835456"/>
          </a:xfrm>
          <a:prstGeom prst="rect">
            <a:avLst/>
          </a:prstGeom>
        </p:spPr>
      </p:pic>
      <p:pic>
        <p:nvPicPr>
          <p:cNvPr id="19" name="Image 18" descr="Une image contenant texte, logo, Graphique, Police&#10;&#10;Description générée automatiquement">
            <a:extLst>
              <a:ext uri="{FF2B5EF4-FFF2-40B4-BE49-F238E27FC236}">
                <a16:creationId xmlns:a16="http://schemas.microsoft.com/office/drawing/2014/main" id="{DA0FAD34-C637-BC6A-A85E-828008561E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68759" y="3394885"/>
            <a:ext cx="984962" cy="937855"/>
          </a:xfrm>
          <a:prstGeom prst="rect">
            <a:avLst/>
          </a:prstGeom>
        </p:spPr>
      </p:pic>
      <p:graphicFrame>
        <p:nvGraphicFramePr>
          <p:cNvPr id="10" name="Tableau 9">
            <a:extLst>
              <a:ext uri="{FF2B5EF4-FFF2-40B4-BE49-F238E27FC236}">
                <a16:creationId xmlns:a16="http://schemas.microsoft.com/office/drawing/2014/main" id="{2582EDE3-8E99-F976-6855-46B19B547D76}"/>
              </a:ext>
            </a:extLst>
          </p:cNvPr>
          <p:cNvGraphicFramePr>
            <a:graphicFrameLocks noGrp="1"/>
          </p:cNvGraphicFramePr>
          <p:nvPr/>
        </p:nvGraphicFramePr>
        <p:xfrm>
          <a:off x="623889" y="4751725"/>
          <a:ext cx="10944224" cy="1104182"/>
        </p:xfrm>
        <a:graphic>
          <a:graphicData uri="http://schemas.openxmlformats.org/drawingml/2006/table">
            <a:tbl>
              <a:tblPr firstRow="1" bandRow="1">
                <a:tableStyleId>{5C22544A-7EE6-4342-B048-85BDC9FD1C3A}</a:tableStyleId>
              </a:tblPr>
              <a:tblGrid>
                <a:gridCol w="2388818">
                  <a:extLst>
                    <a:ext uri="{9D8B030D-6E8A-4147-A177-3AD203B41FA5}">
                      <a16:colId xmlns:a16="http://schemas.microsoft.com/office/drawing/2014/main" val="1804466114"/>
                    </a:ext>
                  </a:extLst>
                </a:gridCol>
                <a:gridCol w="3012708">
                  <a:extLst>
                    <a:ext uri="{9D8B030D-6E8A-4147-A177-3AD203B41FA5}">
                      <a16:colId xmlns:a16="http://schemas.microsoft.com/office/drawing/2014/main" val="806621263"/>
                    </a:ext>
                  </a:extLst>
                </a:gridCol>
                <a:gridCol w="3386004">
                  <a:extLst>
                    <a:ext uri="{9D8B030D-6E8A-4147-A177-3AD203B41FA5}">
                      <a16:colId xmlns:a16="http://schemas.microsoft.com/office/drawing/2014/main" val="2849931516"/>
                    </a:ext>
                  </a:extLst>
                </a:gridCol>
                <a:gridCol w="2156694">
                  <a:extLst>
                    <a:ext uri="{9D8B030D-6E8A-4147-A177-3AD203B41FA5}">
                      <a16:colId xmlns:a16="http://schemas.microsoft.com/office/drawing/2014/main" val="600935809"/>
                    </a:ext>
                  </a:extLst>
                </a:gridCol>
              </a:tblGrid>
              <a:tr h="11041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800"/>
                        <a:t>A </a:t>
                      </a:r>
                      <a:r>
                        <a:rPr lang="en" sz="1800" err="1"/>
                        <a:t>Users </a:t>
                      </a:r>
                      <a:r>
                        <a:rPr lang="en" sz="1800"/>
                        <a:t>Group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 sz="1800" err="1"/>
                        <a:t>bi-annual</a:t>
                      </a:r>
                      <a:endParaRPr lang="fr-F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800"/>
                        <a:t>UGAP referencing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 sz="1800"/>
                        <a:t>for public accounts</a:t>
                      </a:r>
                      <a:endParaRPr lang="fr-F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70113330"/>
                  </a:ext>
                </a:extLst>
              </a:tr>
            </a:tbl>
          </a:graphicData>
        </a:graphic>
      </p:graphicFrame>
      <p:pic>
        <p:nvPicPr>
          <p:cNvPr id="11" name="Image 10" descr="Une image contenant texte, Police, conception, guide&#10;&#10;Description générée automatiquement">
            <a:extLst>
              <a:ext uri="{FF2B5EF4-FFF2-40B4-BE49-F238E27FC236}">
                <a16:creationId xmlns:a16="http://schemas.microsoft.com/office/drawing/2014/main" id="{87C4DD10-0432-F3BC-A6E8-BEE9A45E1C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80722" y="4826057"/>
            <a:ext cx="1890844" cy="929850"/>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id="{20A969AA-E2B7-7045-6674-07B917A088A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79066" y="4836395"/>
            <a:ext cx="2150545" cy="909174"/>
          </a:xfrm>
          <a:prstGeom prst="rect">
            <a:avLst/>
          </a:prstGeom>
        </p:spPr>
      </p:pic>
    </p:spTree>
    <p:extLst>
      <p:ext uri="{BB962C8B-B14F-4D97-AF65-F5344CB8AC3E}">
        <p14:creationId xmlns:p14="http://schemas.microsoft.com/office/powerpoint/2010/main" val="381619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t>Our “Consulting” partners</a:t>
            </a:r>
          </a:p>
        </p:txBody>
      </p:sp>
      <p:sp>
        <p:nvSpPr>
          <p:cNvPr id="3" name="ZoneTexte 2">
            <a:extLst>
              <a:ext uri="{FF2B5EF4-FFF2-40B4-BE49-F238E27FC236}">
                <a16:creationId xmlns:a16="http://schemas.microsoft.com/office/drawing/2014/main" id="{42F6E60B-3547-7724-3B5A-7E6406C3B655}"/>
              </a:ext>
            </a:extLst>
          </p:cNvPr>
          <p:cNvSpPr txBox="1"/>
          <p:nvPr/>
        </p:nvSpPr>
        <p:spPr>
          <a:xfrm>
            <a:off x="623887" y="1268413"/>
            <a:ext cx="7821373" cy="4555093"/>
          </a:xfrm>
          <a:prstGeom prst="rect">
            <a:avLst/>
          </a:prstGeom>
          <a:noFill/>
        </p:spPr>
        <p:txBody>
          <a:bodyPr wrap="square" rtlCol="0">
            <a:spAutoFit/>
          </a:bodyPr>
          <a:lstStyle/>
          <a:p>
            <a:r>
              <a:rPr lang="en" sz="2000" b="1">
                <a:solidFill>
                  <a:schemeClr val="accent1">
                    <a:lumMod val="75000"/>
                  </a:schemeClr>
                </a:solidFill>
              </a:rPr>
              <a:t>A network of European and North American partners</a:t>
            </a:r>
          </a:p>
          <a:p>
            <a:endParaRPr lang="fr-FR" sz="1000" b="1">
              <a:solidFill>
                <a:schemeClr val="accent1">
                  <a:lumMod val="75000"/>
                </a:schemeClr>
              </a:solidFill>
            </a:endParaRPr>
          </a:p>
          <a:p>
            <a:pPr marL="800100" lvl="1" indent="-342900">
              <a:buFont typeface="Arial" panose="020B0604020202020204" pitchFamily="34" charset="0"/>
              <a:buChar char="•"/>
            </a:pPr>
            <a:r>
              <a:rPr lang="en" sz="2000"/>
              <a:t>“Data Governance Consulting Firms” partners whose primary mission is to support clients on cross-functional organization and business value</a:t>
            </a:r>
          </a:p>
          <a:p>
            <a:pPr marL="800100" lvl="1" indent="-342900">
              <a:buFont typeface="Arial" panose="020B0604020202020204" pitchFamily="34" charset="0"/>
              <a:buChar char="•"/>
            </a:pPr>
            <a:endParaRPr lang="fr-FR" sz="1000"/>
          </a:p>
          <a:p>
            <a:pPr marL="800100" lvl="1" indent="-342900">
              <a:buFont typeface="Arial" panose="020B0604020202020204" pitchFamily="34" charset="0"/>
              <a:buChar char="•"/>
            </a:pPr>
            <a:r>
              <a:rPr lang="en" sz="2000"/>
              <a:t>Partner consultants are trained and certified on the latest versions of Meta </a:t>
            </a:r>
            <a:r>
              <a:rPr lang="en" sz="2000" err="1"/>
              <a:t>Analysis</a:t>
            </a:r>
            <a:endParaRPr lang="fr-FR" sz="2000"/>
          </a:p>
          <a:p>
            <a:pPr marL="800100" lvl="1" indent="-342900">
              <a:buFont typeface="Arial" panose="020B0604020202020204" pitchFamily="34" charset="0"/>
              <a:buChar char="•"/>
            </a:pPr>
            <a:endParaRPr lang="fr-FR" sz="2000"/>
          </a:p>
          <a:p>
            <a:r>
              <a:rPr lang="en" sz="2000" b="1">
                <a:solidFill>
                  <a:schemeClr val="accent1">
                    <a:lumMod val="75000"/>
                  </a:schemeClr>
                </a:solidFill>
              </a:rPr>
              <a:t>A partner support consulting and training department</a:t>
            </a:r>
          </a:p>
          <a:p>
            <a:endParaRPr lang="fr-FR" sz="1000" b="1">
              <a:solidFill>
                <a:schemeClr val="accent1">
                  <a:lumMod val="75000"/>
                </a:schemeClr>
              </a:solidFill>
            </a:endParaRPr>
          </a:p>
          <a:p>
            <a:pPr marL="800100" lvl="1" indent="-342900">
              <a:buFont typeface="Arial" panose="020B0604020202020204" pitchFamily="34" charset="0"/>
              <a:buChar char="•"/>
            </a:pPr>
            <a:r>
              <a:rPr lang="en" sz="2000"/>
              <a:t>Meta </a:t>
            </a:r>
            <a:r>
              <a:rPr lang="en" sz="2000" err="1"/>
              <a:t>Analysis </a:t>
            </a:r>
            <a:r>
              <a:rPr lang="en" sz="2000"/>
              <a:t>offers you expertise and training services</a:t>
            </a:r>
          </a:p>
          <a:p>
            <a:pPr marL="800100" lvl="1" indent="-342900">
              <a:buFont typeface="Arial" panose="020B0604020202020204" pitchFamily="34" charset="0"/>
              <a:buChar char="•"/>
            </a:pPr>
            <a:endParaRPr lang="fr-FR" sz="1000"/>
          </a:p>
          <a:p>
            <a:pPr marL="800100" lvl="1" indent="-342900">
              <a:buFont typeface="Arial" panose="020B0604020202020204" pitchFamily="34" charset="0"/>
              <a:buChar char="•"/>
            </a:pPr>
            <a:r>
              <a:rPr lang="en" sz="2000"/>
              <a:t>This support complements that of your partner to ensure the success of your project</a:t>
            </a:r>
          </a:p>
        </p:txBody>
      </p:sp>
      <p:pic>
        <p:nvPicPr>
          <p:cNvPr id="7" name="Image 6">
            <a:extLst>
              <a:ext uri="{FF2B5EF4-FFF2-40B4-BE49-F238E27FC236}">
                <a16:creationId xmlns:a16="http://schemas.microsoft.com/office/drawing/2014/main" id="{285E9F18-49E6-01C6-58AA-37B64453DC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5227" y="1619670"/>
            <a:ext cx="2682886" cy="1502417"/>
          </a:xfrm>
          <a:prstGeom prst="rect">
            <a:avLst/>
          </a:prstGeom>
        </p:spPr>
      </p:pic>
      <p:pic>
        <p:nvPicPr>
          <p:cNvPr id="4" name="Image 3" descr="Une image contenant Appareils électroniques, texte, clavier, Clavier d’ordinateur&#10;&#10;Description générée automatiquement">
            <a:extLst>
              <a:ext uri="{FF2B5EF4-FFF2-40B4-BE49-F238E27FC236}">
                <a16:creationId xmlns:a16="http://schemas.microsoft.com/office/drawing/2014/main" id="{D46E104A-F63E-D6F8-3A8F-A9E55C9E8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6374" y="5034651"/>
            <a:ext cx="2165847" cy="842274"/>
          </a:xfrm>
          <a:prstGeom prst="rect">
            <a:avLst/>
          </a:prstGeom>
          <a:ln w="6350">
            <a:solidFill>
              <a:schemeClr val="accent1"/>
            </a:solidFill>
          </a:ln>
        </p:spPr>
      </p:pic>
      <p:pic>
        <p:nvPicPr>
          <p:cNvPr id="8" name="Image 7" descr="Une image contenant texte, Visage humain, habits, homme&#10;&#10;Description générée automatiquement">
            <a:extLst>
              <a:ext uri="{FF2B5EF4-FFF2-40B4-BE49-F238E27FC236}">
                <a16:creationId xmlns:a16="http://schemas.microsoft.com/office/drawing/2014/main" id="{7C1804F8-16DC-165C-A2E2-BFA0083998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96374" y="3821416"/>
            <a:ext cx="2165847" cy="1082924"/>
          </a:xfrm>
          <a:prstGeom prst="rect">
            <a:avLst/>
          </a:prstGeom>
          <a:ln w="6350">
            <a:solidFill>
              <a:schemeClr val="accent1"/>
            </a:solidFill>
          </a:ln>
        </p:spPr>
      </p:pic>
    </p:spTree>
    <p:extLst>
      <p:ext uri="{BB962C8B-B14F-4D97-AF65-F5344CB8AC3E}">
        <p14:creationId xmlns:p14="http://schemas.microsoft.com/office/powerpoint/2010/main" val="3028644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t>The evolution of the Meta Analysis repository</a:t>
            </a:r>
          </a:p>
        </p:txBody>
      </p:sp>
      <p:graphicFrame>
        <p:nvGraphicFramePr>
          <p:cNvPr id="2" name="Diagramme 1">
            <a:extLst>
              <a:ext uri="{FF2B5EF4-FFF2-40B4-BE49-F238E27FC236}">
                <a16:creationId xmlns:a16="http://schemas.microsoft.com/office/drawing/2014/main" id="{7A3A39A3-4808-413D-BD1F-034A3D6BA0B3}"/>
              </a:ext>
            </a:extLst>
          </p:cNvPr>
          <p:cNvGraphicFramePr/>
          <p:nvPr/>
        </p:nvGraphicFramePr>
        <p:xfrm>
          <a:off x="631149" y="1700213"/>
          <a:ext cx="10936964" cy="4176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ZoneTexte 3">
            <a:extLst>
              <a:ext uri="{FF2B5EF4-FFF2-40B4-BE49-F238E27FC236}">
                <a16:creationId xmlns:a16="http://schemas.microsoft.com/office/drawing/2014/main" id="{6D4DD9FF-DB6F-9993-D252-0188C27F489D}"/>
              </a:ext>
            </a:extLst>
          </p:cNvPr>
          <p:cNvSpPr txBox="1"/>
          <p:nvPr/>
        </p:nvSpPr>
        <p:spPr>
          <a:xfrm>
            <a:off x="623887" y="1268413"/>
            <a:ext cx="5472113" cy="1446550"/>
          </a:xfrm>
          <a:prstGeom prst="rect">
            <a:avLst/>
          </a:prstGeom>
          <a:noFill/>
        </p:spPr>
        <p:txBody>
          <a:bodyPr wrap="square" rtlCol="0">
            <a:spAutoFit/>
          </a:bodyPr>
          <a:lstStyle/>
          <a:p>
            <a:r>
              <a:rPr lang="en" sz="2000" b="1" err="1">
                <a:solidFill>
                  <a:schemeClr val="accent1">
                    <a:lumMod val="75000"/>
                  </a:schemeClr>
                </a:solidFill>
              </a:rPr>
              <a:t>Analysis </a:t>
            </a:r>
            <a:r>
              <a:rPr lang="en" sz="2000" b="1">
                <a:solidFill>
                  <a:schemeClr val="accent1">
                    <a:lumMod val="75000"/>
                  </a:schemeClr>
                </a:solidFill>
              </a:rPr>
              <a:t>product </a:t>
            </a:r>
          </a:p>
          <a:p>
            <a:endParaRPr lang="fr-FR" sz="800" b="1">
              <a:solidFill>
                <a:schemeClr val="accent1">
                  <a:lumMod val="75000"/>
                </a:schemeClr>
              </a:solidFill>
            </a:endParaRPr>
          </a:p>
          <a:p>
            <a:pPr marL="342900" indent="-342900">
              <a:buFont typeface="Arial" panose="020B0604020202020204" pitchFamily="34" charset="0"/>
              <a:buChar char="•"/>
            </a:pPr>
            <a:r>
              <a:rPr lang="en" sz="2000"/>
              <a:t>Strong customer involvement through workshops</a:t>
            </a:r>
          </a:p>
          <a:p>
            <a:pPr marL="342900" indent="-342900">
              <a:buFont typeface="Arial" panose="020B0604020202020204" pitchFamily="34" charset="0"/>
              <a:buChar char="•"/>
            </a:pPr>
            <a:r>
              <a:rPr lang="en" sz="2000"/>
              <a:t>2 annual versions and a 3-year roadmap</a:t>
            </a:r>
          </a:p>
          <a:p>
            <a:pPr marL="342900" indent="-342900">
              <a:buFont typeface="Arial" panose="020B0604020202020204" pitchFamily="34" charset="0"/>
              <a:buChar char="•"/>
            </a:pPr>
            <a:r>
              <a:rPr lang="en" sz="2000"/>
              <a:t>An international version</a:t>
            </a:r>
          </a:p>
        </p:txBody>
      </p:sp>
      <p:pic>
        <p:nvPicPr>
          <p:cNvPr id="3" name="Image 2">
            <a:extLst>
              <a:ext uri="{FF2B5EF4-FFF2-40B4-BE49-F238E27FC236}">
                <a16:creationId xmlns:a16="http://schemas.microsoft.com/office/drawing/2014/main" id="{182A9AE3-5DFF-8AA0-DA1C-42059FC297E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0709" t="9538" r="22938" b="18342"/>
          <a:stretch/>
        </p:blipFill>
        <p:spPr>
          <a:xfrm>
            <a:off x="10095604" y="5162887"/>
            <a:ext cx="686696" cy="714038"/>
          </a:xfrm>
          <a:prstGeom prst="rect">
            <a:avLst/>
          </a:prstGeom>
        </p:spPr>
      </p:pic>
    </p:spTree>
    <p:extLst>
      <p:ext uri="{BB962C8B-B14F-4D97-AF65-F5344CB8AC3E}">
        <p14:creationId xmlns:p14="http://schemas.microsoft.com/office/powerpoint/2010/main" val="1808291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en"/>
              <a:t>The challenges of data governance</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2033785456"/>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8086007"/>
      </p:ext>
    </p:extLst>
  </p:cSld>
  <p:clrMapOvr>
    <a:masterClrMapping/>
  </p:clrMapOvr>
  <mc:AlternateContent xmlns:mc="http://schemas.openxmlformats.org/markup-compatibility/2006" xmlns:p14="http://schemas.microsoft.com/office/powerpoint/2010/main">
    <mc:Choice Requires="p14">
      <p:transition p14:dur="0" advTm="7056"/>
    </mc:Choice>
    <mc:Fallback xmlns="">
      <p:transition advTm="705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a:xfrm>
            <a:off x="1631504" y="-14265"/>
            <a:ext cx="9936609" cy="836712"/>
          </a:xfrm>
        </p:spPr>
        <p:txBody>
          <a:bodyPr>
            <a:normAutofit/>
          </a:bodyPr>
          <a:lstStyle/>
          <a:p>
            <a:r>
              <a:rPr lang="en"/>
              <a:t>The strategic issues of governance</a:t>
            </a:r>
          </a:p>
        </p:txBody>
      </p:sp>
      <p:sp>
        <p:nvSpPr>
          <p:cNvPr id="14" name="Rectangle 3"/>
          <p:cNvSpPr txBox="1">
            <a:spLocks noChangeArrowheads="1"/>
          </p:cNvSpPr>
          <p:nvPr/>
        </p:nvSpPr>
        <p:spPr>
          <a:xfrm>
            <a:off x="642260" y="1273105"/>
            <a:ext cx="5238211" cy="46038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en" b="0"/>
              <a:t>The exploitation of DATA is at the heart of the priorities. Data governance has therefore become key for organizations!</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For business and customer challenges </a:t>
            </a:r>
            <a:r>
              <a:rPr lang="en" b="0">
                <a:solidFill>
                  <a:schemeClr val="accent1">
                    <a:lumMod val="75000"/>
                  </a:schemeClr>
                </a:solidFill>
              </a:rPr>
              <a:t>: </a:t>
            </a:r>
            <a:r>
              <a:rPr lang="en" b="0"/>
              <a:t>Take advantage of all your data to turn it into a competitive advantage</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For regulatory issues and constraints </a:t>
            </a:r>
            <a:r>
              <a:rPr lang="en" b="0"/>
              <a:t>including the GDPR and now the EU AI </a:t>
            </a:r>
            <a:r>
              <a:rPr lang="en" b="0" err="1"/>
              <a:t>Act</a:t>
            </a:r>
            <a:endParaRPr lang="fr-FR" b="0"/>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To control your data </a:t>
            </a:r>
            <a:r>
              <a:rPr lang="en" b="0"/>
              <a:t>and respond to the challenge of autonomy of Data </a:t>
            </a:r>
            <a:r>
              <a:rPr lang="en" b="0" err="1"/>
              <a:t>Domains </a:t>
            </a:r>
            <a:r>
              <a:rPr lang="en" b="0"/>
              <a:t>and Data </a:t>
            </a:r>
            <a:r>
              <a:rPr lang="en" b="0" err="1"/>
              <a:t>Mesh</a:t>
            </a:r>
            <a:endParaRPr lang="fr-FR" b="0"/>
          </a:p>
          <a:p>
            <a:pPr marL="0" indent="0" algn="just">
              <a:spcBef>
                <a:spcPct val="0"/>
              </a:spcBef>
              <a:spcAft>
                <a:spcPct val="70000"/>
              </a:spcAft>
              <a:buNone/>
              <a:tabLst>
                <a:tab pos="377825" algn="l"/>
              </a:tabLst>
            </a:pPr>
            <a:r>
              <a:rPr lang="en" b="0"/>
              <a:t> </a:t>
            </a:r>
          </a:p>
          <a:p>
            <a:pPr marL="0" indent="0" algn="just">
              <a:spcBef>
                <a:spcPct val="0"/>
              </a:spcBef>
              <a:spcAft>
                <a:spcPct val="70000"/>
              </a:spcAft>
              <a:buNone/>
              <a:tabLst>
                <a:tab pos="377825" algn="l"/>
              </a:tabLst>
            </a:pPr>
            <a:endParaRPr lang="fr-FR" b="0"/>
          </a:p>
          <a:p>
            <a:pPr marL="0" indent="0" algn="just">
              <a:spcBef>
                <a:spcPct val="0"/>
              </a:spcBef>
              <a:spcAft>
                <a:spcPct val="70000"/>
              </a:spcAft>
              <a:buNone/>
              <a:tabLst>
                <a:tab pos="377825" algn="l"/>
              </a:tabLst>
            </a:pPr>
            <a:endParaRPr lang="fr-FR" b="0"/>
          </a:p>
        </p:txBody>
      </p:sp>
      <p:sp>
        <p:nvSpPr>
          <p:cNvPr id="4" name="Triangle isocèle 3">
            <a:extLst>
              <a:ext uri="{FF2B5EF4-FFF2-40B4-BE49-F238E27FC236}">
                <a16:creationId xmlns:a16="http://schemas.microsoft.com/office/drawing/2014/main" id="{4F4C02EF-E129-440D-84BB-7A540CE156C1}"/>
              </a:ext>
            </a:extLst>
          </p:cNvPr>
          <p:cNvSpPr/>
          <p:nvPr/>
        </p:nvSpPr>
        <p:spPr>
          <a:xfrm>
            <a:off x="6384032" y="1273105"/>
            <a:ext cx="5184081" cy="107577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lumMod val="75000"/>
                </a:schemeClr>
              </a:solidFill>
            </a:endParaRPr>
          </a:p>
        </p:txBody>
      </p:sp>
      <p:sp>
        <p:nvSpPr>
          <p:cNvPr id="5" name="Rectangle 4">
            <a:extLst>
              <a:ext uri="{FF2B5EF4-FFF2-40B4-BE49-F238E27FC236}">
                <a16:creationId xmlns:a16="http://schemas.microsoft.com/office/drawing/2014/main" id="{34723D48-E538-4724-92C0-5CCADDA02684}"/>
              </a:ext>
            </a:extLst>
          </p:cNvPr>
          <p:cNvSpPr/>
          <p:nvPr/>
        </p:nvSpPr>
        <p:spPr>
          <a:xfrm>
            <a:off x="6384032" y="2708919"/>
            <a:ext cx="1634860" cy="2875976"/>
          </a:xfrm>
          <a:prstGeom prst="rect">
            <a:avLst/>
          </a:prstGeom>
          <a:solidFill>
            <a:schemeClr val="bg1">
              <a:lumMod val="95000"/>
              <a:alpha val="20000"/>
            </a:schemeClr>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F41595CD-ABE4-4889-80B8-6206A3835596}"/>
              </a:ext>
            </a:extLst>
          </p:cNvPr>
          <p:cNvSpPr/>
          <p:nvPr/>
        </p:nvSpPr>
        <p:spPr>
          <a:xfrm>
            <a:off x="8104483" y="2708919"/>
            <a:ext cx="1723791" cy="2875975"/>
          </a:xfrm>
          <a:prstGeom prst="rect">
            <a:avLst/>
          </a:prstGeom>
          <a:solidFill>
            <a:schemeClr val="bg1">
              <a:lumMod val="95000"/>
              <a:alpha val="20000"/>
            </a:schemeClr>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AC07DD4-18D3-4D0F-B58D-290D3C9B4619}"/>
              </a:ext>
            </a:extLst>
          </p:cNvPr>
          <p:cNvSpPr/>
          <p:nvPr/>
        </p:nvSpPr>
        <p:spPr>
          <a:xfrm>
            <a:off x="9913865" y="2708920"/>
            <a:ext cx="1673637" cy="2875974"/>
          </a:xfrm>
          <a:prstGeom prst="rect">
            <a:avLst/>
          </a:prstGeom>
          <a:solidFill>
            <a:schemeClr val="bg1">
              <a:lumMod val="95000"/>
              <a:alpha val="20000"/>
            </a:schemeClr>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F7BB764B-A8E8-49AF-9FD8-3DED9516F142}"/>
              </a:ext>
            </a:extLst>
          </p:cNvPr>
          <p:cNvSpPr txBox="1"/>
          <p:nvPr/>
        </p:nvSpPr>
        <p:spPr>
          <a:xfrm>
            <a:off x="7032104" y="1754485"/>
            <a:ext cx="4032448" cy="400110"/>
          </a:xfrm>
          <a:prstGeom prst="rect">
            <a:avLst/>
          </a:prstGeom>
          <a:noFill/>
        </p:spPr>
        <p:txBody>
          <a:bodyPr wrap="square" rtlCol="0">
            <a:spAutoFit/>
          </a:bodyPr>
          <a:lstStyle/>
          <a:p>
            <a:pPr algn="ctr"/>
            <a:r>
              <a:rPr lang="en" sz="2000" b="1">
                <a:solidFill>
                  <a:schemeClr val="bg1"/>
                </a:solidFill>
              </a:rPr>
              <a:t>Governance</a:t>
            </a:r>
          </a:p>
        </p:txBody>
      </p:sp>
      <p:sp>
        <p:nvSpPr>
          <p:cNvPr id="12" name="ZoneTexte 11">
            <a:extLst>
              <a:ext uri="{FF2B5EF4-FFF2-40B4-BE49-F238E27FC236}">
                <a16:creationId xmlns:a16="http://schemas.microsoft.com/office/drawing/2014/main" id="{ACBDC2A0-C0C4-46AB-8A7E-778E35716C90}"/>
              </a:ext>
            </a:extLst>
          </p:cNvPr>
          <p:cNvSpPr txBox="1"/>
          <p:nvPr/>
        </p:nvSpPr>
        <p:spPr>
          <a:xfrm>
            <a:off x="6443096" y="2924944"/>
            <a:ext cx="1516732" cy="2352952"/>
          </a:xfrm>
          <a:prstGeom prst="rect">
            <a:avLst/>
          </a:prstGeom>
          <a:noFill/>
        </p:spPr>
        <p:txBody>
          <a:bodyPr wrap="square" rtlCol="0">
            <a:spAutoFit/>
          </a:bodyPr>
          <a:lstStyle/>
          <a:p>
            <a:pPr algn="ctr">
              <a:lnSpc>
                <a:spcPct val="150000"/>
              </a:lnSpc>
            </a:pPr>
            <a:r>
              <a:rPr lang="en" sz="2000" b="1" dirty="0">
                <a:solidFill>
                  <a:schemeClr val="accent1">
                    <a:lumMod val="75000"/>
                  </a:schemeClr>
                </a:solidFill>
              </a:rPr>
              <a:t>Improve the relationship through quality</a:t>
            </a:r>
          </a:p>
          <a:p>
            <a:pPr algn="ctr">
              <a:lnSpc>
                <a:spcPct val="150000"/>
              </a:lnSpc>
            </a:pPr>
            <a:r>
              <a:rPr lang="en" sz="2000" b="1" dirty="0">
                <a:solidFill>
                  <a:schemeClr val="accent1">
                    <a:lumMod val="75000"/>
                  </a:schemeClr>
                </a:solidFill>
              </a:rPr>
              <a:t>Customers</a:t>
            </a:r>
          </a:p>
        </p:txBody>
      </p:sp>
      <p:sp>
        <p:nvSpPr>
          <p:cNvPr id="13" name="ZoneTexte 12">
            <a:extLst>
              <a:ext uri="{FF2B5EF4-FFF2-40B4-BE49-F238E27FC236}">
                <a16:creationId xmlns:a16="http://schemas.microsoft.com/office/drawing/2014/main" id="{AC2AE906-21A1-40AB-B67A-C993DBE5087E}"/>
              </a:ext>
            </a:extLst>
          </p:cNvPr>
          <p:cNvSpPr txBox="1"/>
          <p:nvPr/>
        </p:nvSpPr>
        <p:spPr>
          <a:xfrm>
            <a:off x="8164054" y="2924944"/>
            <a:ext cx="1723791" cy="2352952"/>
          </a:xfrm>
          <a:prstGeom prst="rect">
            <a:avLst/>
          </a:prstGeom>
          <a:noFill/>
        </p:spPr>
        <p:txBody>
          <a:bodyPr wrap="square" rtlCol="0">
            <a:spAutoFit/>
          </a:bodyPr>
          <a:lstStyle/>
          <a:p>
            <a:pPr algn="ctr">
              <a:lnSpc>
                <a:spcPct val="150000"/>
              </a:lnSpc>
            </a:pPr>
            <a:r>
              <a:rPr lang="en" sz="2000" b="1">
                <a:solidFill>
                  <a:schemeClr val="accent1">
                    <a:lumMod val="75000"/>
                  </a:schemeClr>
                </a:solidFill>
              </a:rPr>
              <a:t>Ensure regulations</a:t>
            </a:r>
          </a:p>
          <a:p>
            <a:pPr algn="ctr">
              <a:lnSpc>
                <a:spcPct val="150000"/>
              </a:lnSpc>
            </a:pPr>
            <a:r>
              <a:rPr lang="en" sz="2000" b="1">
                <a:solidFill>
                  <a:schemeClr val="accent1">
                    <a:lumMod val="75000"/>
                  </a:schemeClr>
                </a:solidFill>
              </a:rPr>
              <a:t>EU IA </a:t>
            </a:r>
            <a:r>
              <a:rPr lang="en" sz="2000" b="1" err="1">
                <a:solidFill>
                  <a:schemeClr val="accent1">
                    <a:lumMod val="75000"/>
                  </a:schemeClr>
                </a:solidFill>
              </a:rPr>
              <a:t>Act</a:t>
            </a:r>
            <a:endParaRPr lang="fr-FR" sz="2000" b="1">
              <a:solidFill>
                <a:schemeClr val="accent1">
                  <a:lumMod val="75000"/>
                </a:schemeClr>
              </a:solidFill>
            </a:endParaRPr>
          </a:p>
          <a:p>
            <a:pPr algn="ctr">
              <a:lnSpc>
                <a:spcPct val="150000"/>
              </a:lnSpc>
            </a:pPr>
            <a:r>
              <a:rPr lang="en" sz="2000" b="1">
                <a:solidFill>
                  <a:schemeClr val="accent1">
                    <a:lumMod val="75000"/>
                  </a:schemeClr>
                </a:solidFill>
              </a:rPr>
              <a:t> </a:t>
            </a:r>
          </a:p>
          <a:p>
            <a:pPr algn="ctr">
              <a:lnSpc>
                <a:spcPct val="150000"/>
              </a:lnSpc>
            </a:pPr>
            <a:r>
              <a:rPr lang="en" sz="2000" b="1">
                <a:solidFill>
                  <a:schemeClr val="accent1">
                    <a:lumMod val="75000"/>
                  </a:schemeClr>
                </a:solidFill>
              </a:rPr>
              <a:t>Legal</a:t>
            </a:r>
          </a:p>
        </p:txBody>
      </p:sp>
      <p:sp>
        <p:nvSpPr>
          <p:cNvPr id="15" name="ZoneTexte 14">
            <a:extLst>
              <a:ext uri="{FF2B5EF4-FFF2-40B4-BE49-F238E27FC236}">
                <a16:creationId xmlns:a16="http://schemas.microsoft.com/office/drawing/2014/main" id="{7516F943-0AC3-45EB-A50F-1C261E4FA97E}"/>
              </a:ext>
            </a:extLst>
          </p:cNvPr>
          <p:cNvSpPr txBox="1"/>
          <p:nvPr/>
        </p:nvSpPr>
        <p:spPr>
          <a:xfrm>
            <a:off x="9933254" y="2924944"/>
            <a:ext cx="1634859" cy="2352952"/>
          </a:xfrm>
          <a:prstGeom prst="rect">
            <a:avLst/>
          </a:prstGeom>
          <a:noFill/>
        </p:spPr>
        <p:txBody>
          <a:bodyPr wrap="square" rtlCol="0">
            <a:spAutoFit/>
          </a:bodyPr>
          <a:lstStyle/>
          <a:p>
            <a:pPr algn="ctr">
              <a:lnSpc>
                <a:spcPct val="150000"/>
              </a:lnSpc>
            </a:pPr>
            <a:r>
              <a:rPr lang="en" sz="2000" b="1">
                <a:solidFill>
                  <a:schemeClr val="accent1">
                    <a:lumMod val="75000"/>
                  </a:schemeClr>
                </a:solidFill>
              </a:rPr>
              <a:t>Ensuring federated governance</a:t>
            </a:r>
          </a:p>
          <a:p>
            <a:pPr algn="ctr">
              <a:lnSpc>
                <a:spcPct val="150000"/>
              </a:lnSpc>
            </a:pPr>
            <a:endParaRPr lang="fr-FR" sz="2000" b="1">
              <a:solidFill>
                <a:schemeClr val="accent1">
                  <a:lumMod val="75000"/>
                </a:schemeClr>
              </a:solidFill>
            </a:endParaRPr>
          </a:p>
          <a:p>
            <a:pPr algn="ctr">
              <a:lnSpc>
                <a:spcPct val="150000"/>
              </a:lnSpc>
            </a:pPr>
            <a:r>
              <a:rPr lang="en" sz="2000" b="1">
                <a:solidFill>
                  <a:schemeClr val="accent1">
                    <a:lumMod val="75000"/>
                  </a:schemeClr>
                </a:solidFill>
              </a:rPr>
              <a:t>Internal</a:t>
            </a:r>
          </a:p>
        </p:txBody>
      </p:sp>
    </p:spTree>
    <p:extLst>
      <p:ext uri="{BB962C8B-B14F-4D97-AF65-F5344CB8AC3E}">
        <p14:creationId xmlns:p14="http://schemas.microsoft.com/office/powerpoint/2010/main" val="2790544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a:xfrm>
            <a:off x="1631504" y="-11707"/>
            <a:ext cx="9936608" cy="836712"/>
          </a:xfrm>
        </p:spPr>
        <p:txBody>
          <a:bodyPr>
            <a:normAutofit/>
          </a:bodyPr>
          <a:lstStyle/>
          <a:p>
            <a:r>
              <a:rPr lang="en"/>
              <a:t>The answer to business questions</a:t>
            </a:r>
          </a:p>
        </p:txBody>
      </p:sp>
      <p:graphicFrame>
        <p:nvGraphicFramePr>
          <p:cNvPr id="2" name="Diagramme 1"/>
          <p:cNvGraphicFramePr/>
          <p:nvPr>
            <p:extLst>
              <p:ext uri="{D42A27DB-BD31-4B8C-83A1-F6EECF244321}">
                <p14:modId xmlns:p14="http://schemas.microsoft.com/office/powerpoint/2010/main" val="2379829962"/>
              </p:ext>
            </p:extLst>
          </p:nvPr>
        </p:nvGraphicFramePr>
        <p:xfrm>
          <a:off x="623887" y="1268413"/>
          <a:ext cx="10944225" cy="4605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txBox="1">
            <a:spLocks noChangeArrowheads="1"/>
          </p:cNvSpPr>
          <p:nvPr/>
        </p:nvSpPr>
        <p:spPr>
          <a:xfrm>
            <a:off x="623889" y="1290028"/>
            <a:ext cx="10944224" cy="8428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en" b="0"/>
              <a:t>Meta Analysis will help answer the following governance questions, which are at the heart of the concerns of management and functional teams</a:t>
            </a:r>
            <a:endParaRPr lang="fr-FR">
              <a:solidFill>
                <a:srgbClr val="FF7E25"/>
              </a:solidFill>
            </a:endParaRPr>
          </a:p>
        </p:txBody>
      </p:sp>
    </p:spTree>
    <p:extLst>
      <p:ext uri="{BB962C8B-B14F-4D97-AF65-F5344CB8AC3E}">
        <p14:creationId xmlns:p14="http://schemas.microsoft.com/office/powerpoint/2010/main" val="902457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a:xfrm>
            <a:off x="1631504" y="-11707"/>
            <a:ext cx="9936608" cy="836712"/>
          </a:xfrm>
        </p:spPr>
        <p:txBody>
          <a:bodyPr>
            <a:normAutofit/>
          </a:bodyPr>
          <a:lstStyle/>
          <a:p>
            <a:r>
              <a:rPr lang="en"/>
              <a:t>Questions from the DATA and IT teams</a:t>
            </a:r>
          </a:p>
        </p:txBody>
      </p:sp>
      <p:graphicFrame>
        <p:nvGraphicFramePr>
          <p:cNvPr id="2" name="Diagramme 1"/>
          <p:cNvGraphicFramePr/>
          <p:nvPr>
            <p:extLst>
              <p:ext uri="{D42A27DB-BD31-4B8C-83A1-F6EECF244321}">
                <p14:modId xmlns:p14="http://schemas.microsoft.com/office/powerpoint/2010/main" val="569138723"/>
              </p:ext>
            </p:extLst>
          </p:nvPr>
        </p:nvGraphicFramePr>
        <p:xfrm>
          <a:off x="623887" y="1268413"/>
          <a:ext cx="10944225" cy="4605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txBox="1">
            <a:spLocks noChangeArrowheads="1"/>
          </p:cNvSpPr>
          <p:nvPr/>
        </p:nvSpPr>
        <p:spPr>
          <a:xfrm>
            <a:off x="623889" y="1290028"/>
            <a:ext cx="10944224" cy="8428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en" b="0" dirty="0"/>
              <a:t>Meta Analysis will assist the DATA and IT teams with the following governance issues. Meta Analysis is also used to manage the creation phases of new DATA projects</a:t>
            </a:r>
            <a:endParaRPr lang="fr-FR" dirty="0">
              <a:solidFill>
                <a:srgbClr val="FF7E25"/>
              </a:solidFill>
            </a:endParaRPr>
          </a:p>
        </p:txBody>
      </p:sp>
    </p:spTree>
    <p:extLst>
      <p:ext uri="{BB962C8B-B14F-4D97-AF65-F5344CB8AC3E}">
        <p14:creationId xmlns:p14="http://schemas.microsoft.com/office/powerpoint/2010/main" val="1317925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a:xfrm>
            <a:off x="1631504" y="-14265"/>
            <a:ext cx="9936609" cy="836712"/>
          </a:xfrm>
        </p:spPr>
        <p:txBody>
          <a:bodyPr>
            <a:normAutofit/>
          </a:bodyPr>
          <a:lstStyle/>
          <a:p>
            <a:r>
              <a:rPr lang="en"/>
              <a:t>The role of the CDO or Data Governance Manager</a:t>
            </a:r>
          </a:p>
        </p:txBody>
      </p:sp>
      <p:sp>
        <p:nvSpPr>
          <p:cNvPr id="14" name="Rectangle 3"/>
          <p:cNvSpPr txBox="1">
            <a:spLocks noChangeArrowheads="1"/>
          </p:cNvSpPr>
          <p:nvPr/>
        </p:nvSpPr>
        <p:spPr>
          <a:xfrm>
            <a:off x="642260" y="1273105"/>
            <a:ext cx="10925853" cy="46038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ct val="0"/>
              </a:spcBef>
              <a:spcAft>
                <a:spcPct val="70000"/>
              </a:spcAft>
              <a:buClr>
                <a:schemeClr val="tx2">
                  <a:lumMod val="60000"/>
                  <a:lumOff val="40000"/>
                </a:schemeClr>
              </a:buClr>
              <a:tabLst>
                <a:tab pos="377825" algn="l"/>
              </a:tabLst>
            </a:pPr>
            <a:r>
              <a:rPr lang="en" b="0"/>
              <a:t>The </a:t>
            </a:r>
            <a:r>
              <a:rPr lang="en">
                <a:solidFill>
                  <a:schemeClr val="accent1">
                    <a:lumMod val="75000"/>
                  </a:schemeClr>
                </a:solidFill>
              </a:rPr>
              <a:t>Chief Data Officer and the Data Governance Manager </a:t>
            </a:r>
            <a:r>
              <a:rPr lang="en" b="0">
                <a:solidFill>
                  <a:schemeClr val="accent1">
                    <a:lumMod val="75000"/>
                  </a:schemeClr>
                </a:solidFill>
              </a:rPr>
              <a:t>are </a:t>
            </a:r>
            <a:r>
              <a:rPr lang="en" b="0"/>
              <a:t>the guarantors of information and data quality for business users.</a:t>
            </a:r>
          </a:p>
          <a:p>
            <a:pPr algn="just">
              <a:spcBef>
                <a:spcPct val="0"/>
              </a:spcBef>
              <a:spcAft>
                <a:spcPct val="70000"/>
              </a:spcAft>
              <a:buClr>
                <a:schemeClr val="tx2">
                  <a:lumMod val="60000"/>
                  <a:lumOff val="40000"/>
                </a:schemeClr>
              </a:buClr>
              <a:tabLst>
                <a:tab pos="377825" algn="l"/>
              </a:tabLst>
            </a:pPr>
            <a:r>
              <a:rPr lang="en" b="0"/>
              <a:t>They need to have a complete vision and be able to share it with the entire organization.</a:t>
            </a:r>
          </a:p>
          <a:p>
            <a:pPr marL="0" indent="0" algn="just">
              <a:spcBef>
                <a:spcPct val="0"/>
              </a:spcBef>
              <a:spcAft>
                <a:spcPct val="70000"/>
              </a:spcAft>
              <a:buNone/>
              <a:tabLst>
                <a:tab pos="377825" algn="l"/>
              </a:tabLst>
            </a:pPr>
            <a:r>
              <a:rPr lang="en" b="0"/>
              <a:t> </a:t>
            </a:r>
          </a:p>
          <a:p>
            <a:pPr marL="0" indent="0" algn="just">
              <a:spcBef>
                <a:spcPct val="0"/>
              </a:spcBef>
              <a:spcAft>
                <a:spcPct val="70000"/>
              </a:spcAft>
              <a:buNone/>
              <a:tabLst>
                <a:tab pos="377825" algn="l"/>
              </a:tabLst>
            </a:pPr>
            <a:endParaRPr lang="fr-FR" b="0"/>
          </a:p>
        </p:txBody>
      </p:sp>
      <p:sp>
        <p:nvSpPr>
          <p:cNvPr id="4" name="Text Box 7">
            <a:extLst>
              <a:ext uri="{FF2B5EF4-FFF2-40B4-BE49-F238E27FC236}">
                <a16:creationId xmlns:a16="http://schemas.microsoft.com/office/drawing/2014/main" id="{1E0BDE34-88D8-496C-8DFB-8DE53C027748}"/>
              </a:ext>
            </a:extLst>
          </p:cNvPr>
          <p:cNvSpPr txBox="1">
            <a:spLocks noChangeArrowheads="1"/>
          </p:cNvSpPr>
          <p:nvPr/>
        </p:nvSpPr>
        <p:spPr bwMode="auto">
          <a:xfrm>
            <a:off x="689290" y="3429000"/>
            <a:ext cx="352789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
                <a:solidFill>
                  <a:schemeClr val="tx1">
                    <a:lumMod val="75000"/>
                    <a:lumOff val="25000"/>
                  </a:schemeClr>
                </a:solidFill>
                <a:latin typeface="Verdana" pitchFamily="34" charset="0"/>
              </a:rPr>
              <a:t>Project management</a:t>
            </a:r>
          </a:p>
          <a:p>
            <a:pPr algn="ctr"/>
            <a:r>
              <a:rPr lang="en">
                <a:solidFill>
                  <a:schemeClr val="tx1">
                    <a:lumMod val="75000"/>
                    <a:lumOff val="25000"/>
                  </a:schemeClr>
                </a:solidFill>
                <a:latin typeface="Verdana" pitchFamily="34" charset="0"/>
              </a:rPr>
              <a:t>Functional departments</a:t>
            </a:r>
          </a:p>
        </p:txBody>
      </p:sp>
      <p:sp>
        <p:nvSpPr>
          <p:cNvPr id="5" name="Text Box 8">
            <a:extLst>
              <a:ext uri="{FF2B5EF4-FFF2-40B4-BE49-F238E27FC236}">
                <a16:creationId xmlns:a16="http://schemas.microsoft.com/office/drawing/2014/main" id="{20E8120B-2B84-45A4-AA8E-38FC29B96BA1}"/>
              </a:ext>
            </a:extLst>
          </p:cNvPr>
          <p:cNvSpPr txBox="1">
            <a:spLocks noChangeArrowheads="1"/>
          </p:cNvSpPr>
          <p:nvPr/>
        </p:nvSpPr>
        <p:spPr bwMode="auto">
          <a:xfrm>
            <a:off x="8688604" y="3479731"/>
            <a:ext cx="281410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
                <a:solidFill>
                  <a:schemeClr val="tx1">
                    <a:lumMod val="75000"/>
                    <a:lumOff val="25000"/>
                  </a:schemeClr>
                </a:solidFill>
                <a:latin typeface="Verdana" pitchFamily="34" charset="0"/>
              </a:rPr>
              <a:t>Project management</a:t>
            </a:r>
          </a:p>
          <a:p>
            <a:pPr algn="ctr"/>
            <a:r>
              <a:rPr lang="en">
                <a:solidFill>
                  <a:schemeClr val="tx1">
                    <a:lumMod val="75000"/>
                    <a:lumOff val="25000"/>
                  </a:schemeClr>
                </a:solidFill>
                <a:latin typeface="Verdana" pitchFamily="34" charset="0"/>
              </a:rPr>
              <a:t>IT</a:t>
            </a:r>
          </a:p>
        </p:txBody>
      </p:sp>
      <p:sp>
        <p:nvSpPr>
          <p:cNvPr id="6" name="Text Box 9">
            <a:extLst>
              <a:ext uri="{FF2B5EF4-FFF2-40B4-BE49-F238E27FC236}">
                <a16:creationId xmlns:a16="http://schemas.microsoft.com/office/drawing/2014/main" id="{4DFF2AA7-5503-4D60-BF49-E8C603F003D6}"/>
              </a:ext>
            </a:extLst>
          </p:cNvPr>
          <p:cNvSpPr txBox="1">
            <a:spLocks noChangeArrowheads="1"/>
          </p:cNvSpPr>
          <p:nvPr/>
        </p:nvSpPr>
        <p:spPr bwMode="auto">
          <a:xfrm>
            <a:off x="3380872" y="4695730"/>
            <a:ext cx="167262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
                <a:solidFill>
                  <a:schemeClr val="tx1">
                    <a:lumMod val="75000"/>
                    <a:lumOff val="25000"/>
                  </a:schemeClr>
                </a:solidFill>
                <a:latin typeface="Verdana" pitchFamily="34" charset="0"/>
              </a:rPr>
              <a:t>Information</a:t>
            </a:r>
          </a:p>
          <a:p>
            <a:pPr algn="ctr"/>
            <a:r>
              <a:rPr lang="en">
                <a:solidFill>
                  <a:schemeClr val="tx1">
                    <a:lumMod val="75000"/>
                    <a:lumOff val="25000"/>
                  </a:schemeClr>
                </a:solidFill>
                <a:latin typeface="Verdana" pitchFamily="34" charset="0"/>
              </a:rPr>
              <a:t>job</a:t>
            </a:r>
          </a:p>
        </p:txBody>
      </p:sp>
      <p:sp>
        <p:nvSpPr>
          <p:cNvPr id="7" name="Text Box 12">
            <a:extLst>
              <a:ext uri="{FF2B5EF4-FFF2-40B4-BE49-F238E27FC236}">
                <a16:creationId xmlns:a16="http://schemas.microsoft.com/office/drawing/2014/main" id="{4A1C4E87-ED17-4BD1-80E0-00322EF68AE4}"/>
              </a:ext>
            </a:extLst>
          </p:cNvPr>
          <p:cNvSpPr txBox="1">
            <a:spLocks noChangeArrowheads="1"/>
          </p:cNvSpPr>
          <p:nvPr/>
        </p:nvSpPr>
        <p:spPr bwMode="auto">
          <a:xfrm>
            <a:off x="6903754" y="4652963"/>
            <a:ext cx="28141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
                <a:solidFill>
                  <a:schemeClr val="tx1">
                    <a:lumMod val="75000"/>
                    <a:lumOff val="25000"/>
                  </a:schemeClr>
                </a:solidFill>
                <a:latin typeface="Verdana" pitchFamily="34" charset="0"/>
              </a:rPr>
              <a:t>Description of the Information System</a:t>
            </a:r>
          </a:p>
        </p:txBody>
      </p:sp>
      <p:sp>
        <p:nvSpPr>
          <p:cNvPr id="8" name="Line 14">
            <a:extLst>
              <a:ext uri="{FF2B5EF4-FFF2-40B4-BE49-F238E27FC236}">
                <a16:creationId xmlns:a16="http://schemas.microsoft.com/office/drawing/2014/main" id="{D1BA0554-6148-4CCE-B603-BF22BC0AFDE3}"/>
              </a:ext>
            </a:extLst>
          </p:cNvPr>
          <p:cNvSpPr>
            <a:spLocks noChangeShapeType="1"/>
          </p:cNvSpPr>
          <p:nvPr/>
        </p:nvSpPr>
        <p:spPr bwMode="auto">
          <a:xfrm>
            <a:off x="5724186" y="4962644"/>
            <a:ext cx="762000" cy="0"/>
          </a:xfrm>
          <a:prstGeom prst="line">
            <a:avLst/>
          </a:prstGeom>
          <a:noFill/>
          <a:ln w="57150">
            <a:solidFill>
              <a:schemeClr val="accent1">
                <a:lumMod val="75000"/>
              </a:schemeClr>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fr-FR"/>
          </a:p>
        </p:txBody>
      </p:sp>
      <p:sp>
        <p:nvSpPr>
          <p:cNvPr id="9" name="Virage 2">
            <a:extLst>
              <a:ext uri="{FF2B5EF4-FFF2-40B4-BE49-F238E27FC236}">
                <a16:creationId xmlns:a16="http://schemas.microsoft.com/office/drawing/2014/main" id="{6A83C1F9-E06D-426D-956B-91D22F2FCDB5}"/>
              </a:ext>
            </a:extLst>
          </p:cNvPr>
          <p:cNvSpPr/>
          <p:nvPr/>
        </p:nvSpPr>
        <p:spPr bwMode="auto">
          <a:xfrm rot="10800000">
            <a:off x="9810236" y="4753966"/>
            <a:ext cx="1080000" cy="492443"/>
          </a:xfrm>
          <a:prstGeom prst="bentArrow">
            <a:avLst/>
          </a:prstGeom>
          <a:noFill/>
          <a:ln w="25400" cap="flat" cmpd="sng" algn="ctr">
            <a:solidFill>
              <a:schemeClr val="accent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lgn="ctr" eaLnBrk="0" fontAlgn="base" hangingPunct="0">
              <a:spcBef>
                <a:spcPct val="50000"/>
              </a:spcBef>
              <a:spcAft>
                <a:spcPct val="0"/>
              </a:spcAft>
            </a:pPr>
            <a:endParaRPr lang="fr-FR" sz="2600" b="1">
              <a:solidFill>
                <a:schemeClr val="tx2"/>
              </a:solidFill>
              <a:latin typeface="Arial" charset="0"/>
            </a:endParaRPr>
          </a:p>
        </p:txBody>
      </p:sp>
      <p:sp>
        <p:nvSpPr>
          <p:cNvPr id="10" name="Virage 14">
            <a:extLst>
              <a:ext uri="{FF2B5EF4-FFF2-40B4-BE49-F238E27FC236}">
                <a16:creationId xmlns:a16="http://schemas.microsoft.com/office/drawing/2014/main" id="{3F4EF7B7-AF7B-4108-8AA6-6063DEDF0E66}"/>
              </a:ext>
            </a:extLst>
          </p:cNvPr>
          <p:cNvSpPr/>
          <p:nvPr/>
        </p:nvSpPr>
        <p:spPr bwMode="auto">
          <a:xfrm rot="10800000" flipH="1">
            <a:off x="1841765" y="4720258"/>
            <a:ext cx="1044647" cy="538322"/>
          </a:xfrm>
          <a:prstGeom prst="bentArrow">
            <a:avLst>
              <a:gd name="adj1" fmla="val 25000"/>
              <a:gd name="adj2" fmla="val 25000"/>
              <a:gd name="adj3" fmla="val 25000"/>
              <a:gd name="adj4" fmla="val 47132"/>
            </a:avLst>
          </a:prstGeom>
          <a:noFill/>
          <a:ln w="25400" cap="flat" cmpd="sng" algn="ctr">
            <a:solidFill>
              <a:schemeClr val="accent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lgn="ctr" eaLnBrk="0" fontAlgn="base" hangingPunct="0">
              <a:spcBef>
                <a:spcPct val="50000"/>
              </a:spcBef>
              <a:spcAft>
                <a:spcPct val="0"/>
              </a:spcAft>
            </a:pPr>
            <a:endParaRPr lang="fr-FR" sz="2600" b="1">
              <a:solidFill>
                <a:schemeClr val="tx2"/>
              </a:solidFill>
              <a:latin typeface="Arial" charset="0"/>
            </a:endParaRPr>
          </a:p>
        </p:txBody>
      </p:sp>
      <p:pic>
        <p:nvPicPr>
          <p:cNvPr id="16" name="Picture 6" descr="RÃ©sultat de recherche d'images pour &quot;chief data officer&quot;">
            <a:extLst>
              <a:ext uri="{FF2B5EF4-FFF2-40B4-BE49-F238E27FC236}">
                <a16:creationId xmlns:a16="http://schemas.microsoft.com/office/drawing/2014/main" id="{413BF5BB-707C-46CA-BF6B-55CCBB345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9707" y="3424479"/>
            <a:ext cx="2032961" cy="756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011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623887" y="1268762"/>
            <a:ext cx="10944226" cy="4608164"/>
          </a:xfrm>
        </p:spPr>
        <p:txBody>
          <a:bodyPr>
            <a:normAutofit/>
          </a:bodyPr>
          <a:lstStyle/>
          <a:p>
            <a:pPr algn="l"/>
            <a:r>
              <a:rPr lang="en" b="1" i="0">
                <a:solidFill>
                  <a:schemeClr val="accent1">
                    <a:lumMod val="75000"/>
                  </a:schemeClr>
                </a:solidFill>
                <a:effectLst/>
                <a:latin typeface="+mn-lt"/>
              </a:rPr>
              <a:t>Data Governance, the prerequisite for the Data project!</a:t>
            </a:r>
          </a:p>
          <a:p>
            <a:pPr algn="l"/>
            <a:endParaRPr lang="fr-FR" b="0" i="0">
              <a:solidFill>
                <a:schemeClr val="accent1">
                  <a:lumMod val="75000"/>
                </a:schemeClr>
              </a:solidFill>
              <a:effectLst/>
              <a:latin typeface="+mn-lt"/>
            </a:endParaRPr>
          </a:p>
          <a:p>
            <a:pPr lvl="1"/>
            <a:r>
              <a:rPr lang="en" b="1" i="0">
                <a:solidFill>
                  <a:schemeClr val="tx1"/>
                </a:solidFill>
                <a:effectLst/>
                <a:latin typeface="+mn-lt"/>
              </a:rPr>
              <a:t>We now have DATA Governance projects prior to DATA projects </a:t>
            </a:r>
            <a:r>
              <a:rPr lang="en" b="0" i="0">
                <a:solidFill>
                  <a:schemeClr val="tx1"/>
                </a:solidFill>
                <a:effectLst/>
                <a:latin typeface="+mn-lt"/>
              </a:rPr>
              <a:t>and this allows:</a:t>
            </a:r>
          </a:p>
          <a:p>
            <a:pPr lvl="2"/>
            <a:r>
              <a:rPr lang="en" sz="2000" b="0" i="0">
                <a:solidFill>
                  <a:schemeClr val="tx1"/>
                </a:solidFill>
                <a:effectLst/>
                <a:latin typeface="+mn-lt"/>
              </a:rPr>
              <a:t>To ensure the involvement of the professions in the definition of information and indicators</a:t>
            </a:r>
          </a:p>
          <a:p>
            <a:pPr lvl="2"/>
            <a:r>
              <a:rPr lang="en" sz="2000" b="0" i="0">
                <a:solidFill>
                  <a:schemeClr val="tx1"/>
                </a:solidFill>
                <a:effectLst/>
                <a:latin typeface="+mn-lt"/>
              </a:rPr>
              <a:t>To develop the DATA environment with an unrivaled level of precision and quality</a:t>
            </a:r>
          </a:p>
          <a:p>
            <a:pPr lvl="2"/>
            <a:r>
              <a:rPr lang="en" sz="2000" b="0" i="0">
                <a:solidFill>
                  <a:schemeClr val="tx1"/>
                </a:solidFill>
                <a:effectLst/>
                <a:latin typeface="+mn-lt"/>
              </a:rPr>
              <a:t>To follow the construction phases of the DATA project and DATA visualization</a:t>
            </a:r>
          </a:p>
          <a:p>
            <a:pPr lvl="1"/>
            <a:endParaRPr lang="fr-FR" sz="800" b="1" i="0">
              <a:solidFill>
                <a:schemeClr val="tx1"/>
              </a:solidFill>
              <a:effectLst/>
              <a:latin typeface="+mn-lt"/>
            </a:endParaRPr>
          </a:p>
          <a:p>
            <a:pPr lvl="1"/>
            <a:r>
              <a:rPr lang="en" b="1" i="0">
                <a:solidFill>
                  <a:schemeClr val="tx1"/>
                </a:solidFill>
                <a:effectLst/>
                <a:latin typeface="+mn-lt"/>
              </a:rPr>
              <a:t>Contributions: Coherence, Collaborative, Simplicity, Visibility</a:t>
            </a:r>
          </a:p>
          <a:p>
            <a:pPr algn="l">
              <a:buFont typeface="Arial" panose="020B0604020202020204" pitchFamily="34" charset="0"/>
              <a:buChar char="•"/>
            </a:pPr>
            <a:endParaRPr lang="fr-FR" b="0" i="0">
              <a:solidFill>
                <a:srgbClr val="5D606D"/>
              </a:solidFill>
              <a:effectLst/>
              <a:latin typeface="+mn-lt"/>
            </a:endParaRPr>
          </a:p>
          <a:p>
            <a:pPr algn="l"/>
            <a:r>
              <a:rPr lang="en" i="0">
                <a:solidFill>
                  <a:schemeClr val="accent1">
                    <a:lumMod val="75000"/>
                  </a:schemeClr>
                </a:solidFill>
                <a:effectLst/>
                <a:latin typeface="+mn-lt"/>
              </a:rPr>
              <a:t>We recommend implementing Meta Analysis before your DATA innovation project </a:t>
            </a:r>
            <a:r>
              <a:rPr lang="en" b="0" i="0">
                <a:solidFill>
                  <a:schemeClr val="tx1"/>
                </a:solidFill>
                <a:effectLst/>
                <a:latin typeface="+mn-lt"/>
              </a:rPr>
              <a:t>and</a:t>
            </a:r>
            <a:r>
              <a:rPr lang="en" i="0">
                <a:solidFill>
                  <a:schemeClr val="accent1">
                    <a:lumMod val="75000"/>
                  </a:schemeClr>
                </a:solidFill>
                <a:effectLst/>
                <a:latin typeface="+mn-lt"/>
              </a:rPr>
              <a:t> </a:t>
            </a:r>
            <a:r>
              <a:rPr lang="en" b="0" i="0">
                <a:solidFill>
                  <a:schemeClr val="tx1"/>
                </a:solidFill>
                <a:effectLst/>
                <a:latin typeface="+mn-lt"/>
              </a:rPr>
              <a:t>to use it as collaborative support for your future DATA development</a:t>
            </a:r>
          </a:p>
          <a:p>
            <a:pPr lvl="1">
              <a:spcBef>
                <a:spcPts val="0"/>
              </a:spcBef>
            </a:pPr>
            <a:endParaRPr lang="fr-FR" sz="1000"/>
          </a:p>
          <a:p>
            <a:pPr lvl="1">
              <a:spcBef>
                <a:spcPts val="0"/>
              </a:spcBef>
            </a:pPr>
            <a:endParaRPr lang="fr-FR"/>
          </a:p>
        </p:txBody>
      </p:sp>
      <p:sp>
        <p:nvSpPr>
          <p:cNvPr id="3" name="Titre 2"/>
          <p:cNvSpPr>
            <a:spLocks noGrp="1"/>
          </p:cNvSpPr>
          <p:nvPr>
            <p:ph type="title"/>
          </p:nvPr>
        </p:nvSpPr>
        <p:spPr/>
        <p:txBody>
          <a:bodyPr/>
          <a:lstStyle/>
          <a:p>
            <a:r>
              <a:rPr lang="en"/>
              <a:t>Our beliefs</a:t>
            </a:r>
          </a:p>
        </p:txBody>
      </p:sp>
    </p:spTree>
    <p:extLst>
      <p:ext uri="{BB962C8B-B14F-4D97-AF65-F5344CB8AC3E}">
        <p14:creationId xmlns:p14="http://schemas.microsoft.com/office/powerpoint/2010/main" val="1438509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en"/>
              <a:t>Meta Analysis functions</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2948796232"/>
              </p:ext>
            </p:extLst>
          </p:nvPr>
        </p:nvGraphicFramePr>
        <p:xfrm>
          <a:off x="597570"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2564753"/>
      </p:ext>
    </p:extLst>
  </p:cSld>
  <p:clrMapOvr>
    <a:masterClrMapping/>
  </p:clrMapOvr>
  <mc:AlternateContent xmlns:mc="http://schemas.openxmlformats.org/markup-compatibility/2006" xmlns:p14="http://schemas.microsoft.com/office/powerpoint/2010/main">
    <mc:Choice Requires="p14">
      <p:transition p14:dur="0" advTm="7056"/>
    </mc:Choice>
    <mc:Fallback xmlns="">
      <p:transition advTm="705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t>The functions and their challenges</a:t>
            </a:r>
          </a:p>
        </p:txBody>
      </p:sp>
      <p:graphicFrame>
        <p:nvGraphicFramePr>
          <p:cNvPr id="2" name="Diagramme 1">
            <a:extLst>
              <a:ext uri="{FF2B5EF4-FFF2-40B4-BE49-F238E27FC236}">
                <a16:creationId xmlns:a16="http://schemas.microsoft.com/office/drawing/2014/main" id="{7A3A39A3-4808-413D-BD1F-034A3D6BA0B3}"/>
              </a:ext>
            </a:extLst>
          </p:cNvPr>
          <p:cNvGraphicFramePr/>
          <p:nvPr>
            <p:extLst>
              <p:ext uri="{D42A27DB-BD31-4B8C-83A1-F6EECF244321}">
                <p14:modId xmlns:p14="http://schemas.microsoft.com/office/powerpoint/2010/main" val="219675597"/>
              </p:ext>
            </p:extLst>
          </p:nvPr>
        </p:nvGraphicFramePr>
        <p:xfrm>
          <a:off x="631149" y="1268413"/>
          <a:ext cx="10936964" cy="3384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me 3">
            <a:extLst>
              <a:ext uri="{FF2B5EF4-FFF2-40B4-BE49-F238E27FC236}">
                <a16:creationId xmlns:a16="http://schemas.microsoft.com/office/drawing/2014/main" id="{13E828F7-D300-47BB-A93E-3B7F2CDC3652}"/>
              </a:ext>
            </a:extLst>
          </p:cNvPr>
          <p:cNvGraphicFramePr/>
          <p:nvPr>
            <p:extLst>
              <p:ext uri="{D42A27DB-BD31-4B8C-83A1-F6EECF244321}">
                <p14:modId xmlns:p14="http://schemas.microsoft.com/office/powerpoint/2010/main" val="1094923226"/>
              </p:ext>
            </p:extLst>
          </p:nvPr>
        </p:nvGraphicFramePr>
        <p:xfrm>
          <a:off x="604405" y="4941168"/>
          <a:ext cx="10936964" cy="7197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616420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en"/>
              <a:t>Organize data governance</a:t>
            </a:r>
          </a:p>
        </p:txBody>
      </p:sp>
      <p:sp>
        <p:nvSpPr>
          <p:cNvPr id="7" name="Rectangle 3">
            <a:extLst>
              <a:ext uri="{FF2B5EF4-FFF2-40B4-BE49-F238E27FC236}">
                <a16:creationId xmlns:a16="http://schemas.microsoft.com/office/drawing/2014/main" id="{785070B3-525D-44C4-9D1D-195F2E920E52}"/>
              </a:ext>
            </a:extLst>
          </p:cNvPr>
          <p:cNvSpPr txBox="1">
            <a:spLocks noChangeArrowheads="1"/>
          </p:cNvSpPr>
          <p:nvPr/>
        </p:nvSpPr>
        <p:spPr>
          <a:xfrm>
            <a:off x="3780000" y="1268413"/>
            <a:ext cx="7776369" cy="45871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en">
                <a:solidFill>
                  <a:schemeClr val="accent1">
                    <a:lumMod val="75000"/>
                  </a:schemeClr>
                </a:solidFill>
              </a:rPr>
              <a:t>The first challenge </a:t>
            </a:r>
            <a:r>
              <a:rPr lang="en" b="0">
                <a:solidFill>
                  <a:schemeClr val="tx1"/>
                </a:solidFill>
              </a:rPr>
              <a:t>of data governance is to organize around it.</a:t>
            </a:r>
          </a:p>
          <a:p>
            <a:pPr marL="0" indent="0" algn="just">
              <a:spcBef>
                <a:spcPct val="0"/>
              </a:spcBef>
              <a:spcAft>
                <a:spcPct val="70000"/>
              </a:spcAft>
              <a:buNone/>
              <a:tabLst>
                <a:tab pos="377825" algn="l"/>
              </a:tabLst>
            </a:pPr>
            <a:endParaRPr lang="fr-FR" sz="1000" b="0">
              <a:solidFill>
                <a:schemeClr val="tx1"/>
              </a:solidFill>
            </a:endParaRP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What organization should be put in place?</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What are the roles and responsibilities of each actor?</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How to manage the transversality of this project?</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r>
              <a:rPr lang="en" b="0">
                <a:solidFill>
                  <a:schemeClr val="tx1"/>
                </a:solidFill>
              </a:rPr>
              <a:t>It is necessary to clearly define the phases of the Governance project with policies and standards, business processes and roles, strongly involving business departments.</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graphicFrame>
        <p:nvGraphicFramePr>
          <p:cNvPr id="2" name="Diagramme 1">
            <a:extLst>
              <a:ext uri="{FF2B5EF4-FFF2-40B4-BE49-F238E27FC236}">
                <a16:creationId xmlns:a16="http://schemas.microsoft.com/office/drawing/2014/main" id="{30F35844-E37E-49B6-B747-F2D91F5492D5}"/>
              </a:ext>
            </a:extLst>
          </p:cNvPr>
          <p:cNvGraphicFramePr/>
          <p:nvPr>
            <p:extLst>
              <p:ext uri="{D42A27DB-BD31-4B8C-83A1-F6EECF244321}">
                <p14:modId xmlns:p14="http://schemas.microsoft.com/office/powerpoint/2010/main" val="1092861991"/>
              </p:ext>
            </p:extLst>
          </p:nvPr>
        </p:nvGraphicFramePr>
        <p:xfrm>
          <a:off x="610249" y="1268413"/>
          <a:ext cx="2599206" cy="72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Image 8" descr="Une image contenant cercle, symbole, Graphique, conception&#10;&#10;Description générée automatiquement">
            <a:extLst>
              <a:ext uri="{FF2B5EF4-FFF2-40B4-BE49-F238E27FC236}">
                <a16:creationId xmlns:a16="http://schemas.microsoft.com/office/drawing/2014/main" id="{1CB69536-9509-F9DA-2B7C-ABA8B63260A2}"/>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1018782" y="2852738"/>
            <a:ext cx="1800000" cy="1800000"/>
          </a:xfrm>
          <a:prstGeom prst="rect">
            <a:avLst/>
          </a:prstGeom>
        </p:spPr>
      </p:pic>
    </p:spTree>
    <p:extLst>
      <p:ext uri="{BB962C8B-B14F-4D97-AF65-F5344CB8AC3E}">
        <p14:creationId xmlns:p14="http://schemas.microsoft.com/office/powerpoint/2010/main" val="2061519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t>Organizing with Meta Analysis</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2156933419"/>
              </p:ext>
            </p:extLst>
          </p:nvPr>
        </p:nvGraphicFramePr>
        <p:xfrm>
          <a:off x="623888" y="1686236"/>
          <a:ext cx="10944225" cy="33123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3974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en"/>
              <a:t>Business information or Business Glossary</a:t>
            </a:r>
          </a:p>
        </p:txBody>
      </p:sp>
      <p:sp>
        <p:nvSpPr>
          <p:cNvPr id="8" name="Rectangle 3">
            <a:extLst>
              <a:ext uri="{FF2B5EF4-FFF2-40B4-BE49-F238E27FC236}">
                <a16:creationId xmlns:a16="http://schemas.microsoft.com/office/drawing/2014/main" id="{0ED3D8C8-C6AA-4D6B-A2A2-1F19D0AEA808}"/>
              </a:ext>
            </a:extLst>
          </p:cNvPr>
          <p:cNvSpPr txBox="1">
            <a:spLocks noChangeArrowheads="1"/>
          </p:cNvSpPr>
          <p:nvPr/>
        </p:nvSpPr>
        <p:spPr>
          <a:xfrm>
            <a:off x="3780000" y="1268413"/>
            <a:ext cx="7704361" cy="4608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en">
                <a:solidFill>
                  <a:schemeClr val="accent1">
                    <a:lumMod val="75000"/>
                  </a:schemeClr>
                </a:solidFill>
              </a:rPr>
              <a:t>The second challenge </a:t>
            </a:r>
            <a:r>
              <a:rPr lang="en" b="0">
                <a:solidFill>
                  <a:schemeClr val="tx1"/>
                </a:solidFill>
              </a:rPr>
              <a:t>of data governance is to have a single business information repository</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What is my company information?</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What do they mean?</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What are the management rules?</a:t>
            </a:r>
          </a:p>
          <a:p>
            <a:pPr algn="just">
              <a:spcBef>
                <a:spcPct val="0"/>
              </a:spcBef>
              <a:spcAft>
                <a:spcPts val="12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Who is responsible for developments (Data owner)?</a:t>
            </a:r>
          </a:p>
          <a:p>
            <a:pPr marL="0" indent="0" algn="just">
              <a:spcBef>
                <a:spcPct val="0"/>
              </a:spcBef>
              <a:spcAft>
                <a:spcPct val="70000"/>
              </a:spcAft>
              <a:buNone/>
              <a:tabLst>
                <a:tab pos="377825" algn="l"/>
              </a:tabLst>
            </a:pPr>
            <a:endParaRPr lang="fr-FR" sz="400" b="0">
              <a:solidFill>
                <a:schemeClr val="tx1"/>
              </a:solidFill>
            </a:endParaRPr>
          </a:p>
          <a:p>
            <a:pPr marL="0" indent="0" algn="just">
              <a:spcBef>
                <a:spcPct val="0"/>
              </a:spcBef>
              <a:spcAft>
                <a:spcPct val="70000"/>
              </a:spcAft>
              <a:buNone/>
              <a:tabLst>
                <a:tab pos="377825" algn="l"/>
              </a:tabLst>
            </a:pPr>
            <a:r>
              <a:rPr lang="en" b="0">
                <a:solidFill>
                  <a:schemeClr val="tx1"/>
                </a:solidFill>
              </a:rPr>
              <a:t>The margin is not unique: “Gross” and “Net” margins have different management rules</a:t>
            </a:r>
          </a:p>
          <a:p>
            <a:pPr marL="0" indent="0" algn="just">
              <a:spcBef>
                <a:spcPct val="0"/>
              </a:spcBef>
              <a:spcAft>
                <a:spcPct val="70000"/>
              </a:spcAft>
              <a:buNone/>
              <a:tabLst>
                <a:tab pos="377825" algn="l"/>
              </a:tabLst>
            </a:pPr>
            <a:r>
              <a:rPr lang="en" b="0">
                <a:solidFill>
                  <a:schemeClr val="tx1"/>
                </a:solidFill>
              </a:rPr>
              <a:t>This Business Glossary becomes the memory of your company.</a:t>
            </a:r>
          </a:p>
          <a:p>
            <a:pPr marL="0" indent="0" algn="just">
              <a:spcBef>
                <a:spcPct val="0"/>
              </a:spcBef>
              <a:spcAft>
                <a:spcPct val="70000"/>
              </a:spcAft>
              <a:buNone/>
              <a:tabLst>
                <a:tab pos="377825" algn="l"/>
              </a:tabLst>
            </a:pPr>
            <a:r>
              <a:rPr lang="en" b="0">
                <a:solidFill>
                  <a:schemeClr val="tx1"/>
                </a:solidFill>
              </a:rPr>
              <a:t>It must be shared simply and known to everyone.</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graphicFrame>
        <p:nvGraphicFramePr>
          <p:cNvPr id="10" name="Diagramme 9">
            <a:extLst>
              <a:ext uri="{FF2B5EF4-FFF2-40B4-BE49-F238E27FC236}">
                <a16:creationId xmlns:a16="http://schemas.microsoft.com/office/drawing/2014/main" id="{F142198E-C7FB-4C80-84F0-38F02D8831FE}"/>
              </a:ext>
            </a:extLst>
          </p:cNvPr>
          <p:cNvGraphicFramePr/>
          <p:nvPr>
            <p:extLst>
              <p:ext uri="{D42A27DB-BD31-4B8C-83A1-F6EECF244321}">
                <p14:modId xmlns:p14="http://schemas.microsoft.com/office/powerpoint/2010/main" val="1789004301"/>
              </p:ext>
            </p:extLst>
          </p:nvPr>
        </p:nvGraphicFramePr>
        <p:xfrm>
          <a:off x="479376" y="1273907"/>
          <a:ext cx="2807817" cy="72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descr="Une image contenant cercle, Graphique, conception&#10;&#10;Description générée automatiquement">
            <a:extLst>
              <a:ext uri="{FF2B5EF4-FFF2-40B4-BE49-F238E27FC236}">
                <a16:creationId xmlns:a16="http://schemas.microsoft.com/office/drawing/2014/main" id="{B10B267C-CEB1-52CA-1CCD-90A58FDC140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795" y="2852738"/>
            <a:ext cx="1800000" cy="1800000"/>
          </a:xfrm>
          <a:prstGeom prst="rect">
            <a:avLst/>
          </a:prstGeom>
        </p:spPr>
      </p:pic>
    </p:spTree>
    <p:extLst>
      <p:ext uri="{BB962C8B-B14F-4D97-AF65-F5344CB8AC3E}">
        <p14:creationId xmlns:p14="http://schemas.microsoft.com/office/powerpoint/2010/main" val="1316404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ormAutofit/>
          </a:bodyPr>
          <a:lstStyle/>
          <a:p>
            <a:r>
              <a:rPr lang="en"/>
              <a:t>Understand your job with the Business Glossary</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235545231"/>
              </p:ext>
            </p:extLst>
          </p:nvPr>
        </p:nvGraphicFramePr>
        <p:xfrm>
          <a:off x="623888" y="1700213"/>
          <a:ext cx="10944225" cy="3240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4052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en"/>
              <a:t>Business applications and application information</a:t>
            </a:r>
          </a:p>
        </p:txBody>
      </p:sp>
      <p:sp>
        <p:nvSpPr>
          <p:cNvPr id="7" name="Rectangle 3">
            <a:extLst>
              <a:ext uri="{FF2B5EF4-FFF2-40B4-BE49-F238E27FC236}">
                <a16:creationId xmlns:a16="http://schemas.microsoft.com/office/drawing/2014/main" id="{25BB141E-628E-4795-AD25-E3907D62524D}"/>
              </a:ext>
            </a:extLst>
          </p:cNvPr>
          <p:cNvSpPr txBox="1">
            <a:spLocks noChangeArrowheads="1"/>
          </p:cNvSpPr>
          <p:nvPr/>
        </p:nvSpPr>
        <p:spPr>
          <a:xfrm>
            <a:off x="3815999" y="1265823"/>
            <a:ext cx="7735141" cy="461110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en">
                <a:solidFill>
                  <a:schemeClr val="accent1">
                    <a:lumMod val="75000"/>
                  </a:schemeClr>
                </a:solidFill>
              </a:rPr>
              <a:t>The 3rd challenge </a:t>
            </a:r>
            <a:r>
              <a:rPr lang="en" b="0">
                <a:solidFill>
                  <a:schemeClr val="tx1"/>
                </a:solidFill>
              </a:rPr>
              <a:t>of data governance is the application part.</a:t>
            </a:r>
          </a:p>
          <a:p>
            <a:pPr marL="0" indent="0" algn="just">
              <a:spcBef>
                <a:spcPct val="0"/>
              </a:spcBef>
              <a:spcAft>
                <a:spcPct val="70000"/>
              </a:spcAft>
              <a:buNone/>
              <a:tabLst>
                <a:tab pos="377825" algn="l"/>
              </a:tabLst>
            </a:pPr>
            <a:endParaRPr lang="fr-FR" sz="1000" b="0">
              <a:solidFill>
                <a:schemeClr val="tx1"/>
              </a:solidFill>
            </a:endParaRPr>
          </a:p>
          <a:p>
            <a:pPr algn="just">
              <a:spcBef>
                <a:spcPct val="0"/>
              </a:spcBef>
              <a:spcAft>
                <a:spcPts val="600"/>
              </a:spcAft>
              <a:buClr>
                <a:schemeClr val="tx2">
                  <a:lumMod val="60000"/>
                  <a:lumOff val="40000"/>
                </a:schemeClr>
              </a:buClr>
              <a:buFont typeface="Arial" panose="020B0604020202020204" pitchFamily="34" charset="0"/>
              <a:buChar char="•"/>
              <a:tabLst>
                <a:tab pos="377825" algn="l"/>
              </a:tabLst>
            </a:pPr>
            <a:r>
              <a:rPr lang="en">
                <a:solidFill>
                  <a:schemeClr val="accent1">
                    <a:lumMod val="75000"/>
                  </a:schemeClr>
                </a:solidFill>
              </a:rPr>
              <a:t>What are my business applications?</a:t>
            </a:r>
          </a:p>
          <a:p>
            <a:pPr algn="just">
              <a:spcBef>
                <a:spcPct val="0"/>
              </a:spcBef>
              <a:spcAft>
                <a:spcPts val="600"/>
              </a:spcAft>
              <a:buClr>
                <a:schemeClr val="tx2">
                  <a:lumMod val="60000"/>
                  <a:lumOff val="40000"/>
                </a:schemeClr>
              </a:buClr>
              <a:buFont typeface="Arial" panose="020B0604020202020204" pitchFamily="34" charset="0"/>
              <a:buChar char="•"/>
              <a:tabLst>
                <a:tab pos="377825" algn="l"/>
              </a:tabLst>
            </a:pPr>
            <a:r>
              <a:rPr lang="en">
                <a:solidFill>
                  <a:schemeClr val="accent1">
                    <a:lumMod val="75000"/>
                  </a:schemeClr>
                </a:solidFill>
              </a:rPr>
              <a:t>What information is available in these applications?</a:t>
            </a:r>
          </a:p>
          <a:p>
            <a:pPr algn="just">
              <a:spcBef>
                <a:spcPct val="0"/>
              </a:spcBef>
              <a:spcAft>
                <a:spcPts val="600"/>
              </a:spcAft>
              <a:buClr>
                <a:schemeClr val="tx2">
                  <a:lumMod val="60000"/>
                  <a:lumOff val="40000"/>
                </a:schemeClr>
              </a:buClr>
              <a:buFont typeface="Arial" panose="020B0604020202020204" pitchFamily="34" charset="0"/>
              <a:buChar char="•"/>
              <a:tabLst>
                <a:tab pos="377825" algn="l"/>
              </a:tabLst>
            </a:pPr>
            <a:r>
              <a:rPr lang="en">
                <a:solidFill>
                  <a:schemeClr val="accent1">
                    <a:lumMod val="75000"/>
                  </a:schemeClr>
                </a:solidFill>
              </a:rPr>
              <a:t>To what business information is the application information attached?</a:t>
            </a:r>
          </a:p>
          <a:p>
            <a:pPr algn="just">
              <a:spcBef>
                <a:spcPct val="0"/>
              </a:spcBef>
              <a:spcAft>
                <a:spcPts val="600"/>
              </a:spcAft>
              <a:buFont typeface="Arial" panose="020B0604020202020204" pitchFamily="34" charset="0"/>
              <a:buChar char="•"/>
              <a:tabLst>
                <a:tab pos="377825" algn="l"/>
              </a:tabLst>
            </a:pPr>
            <a:endParaRPr lang="fr-FR" sz="800" b="0">
              <a:solidFill>
                <a:schemeClr val="tx1"/>
              </a:solidFill>
            </a:endParaRPr>
          </a:p>
          <a:p>
            <a:pPr marL="0" indent="0" algn="just">
              <a:spcBef>
                <a:spcPct val="0"/>
              </a:spcBef>
              <a:spcAft>
                <a:spcPct val="70000"/>
              </a:spcAft>
              <a:buNone/>
              <a:tabLst>
                <a:tab pos="377825" algn="l"/>
              </a:tabLst>
            </a:pPr>
            <a:r>
              <a:rPr lang="en" b="0">
                <a:solidFill>
                  <a:schemeClr val="tx1"/>
                </a:solidFill>
              </a:rPr>
              <a:t>A single business information (Business Glossary) may have several variations of application information</a:t>
            </a:r>
          </a:p>
          <a:p>
            <a:pPr marL="0" indent="0" algn="just">
              <a:spcBef>
                <a:spcPct val="0"/>
              </a:spcBef>
              <a:spcAft>
                <a:spcPct val="70000"/>
              </a:spcAft>
              <a:buNone/>
              <a:tabLst>
                <a:tab pos="377825" algn="l"/>
              </a:tabLst>
            </a:pPr>
            <a:r>
              <a:rPr lang="en" b="0">
                <a:solidFill>
                  <a:schemeClr val="tx1"/>
                </a:solidFill>
              </a:rPr>
              <a:t>Data quality will therefore be linked to application information</a:t>
            </a:r>
          </a:p>
          <a:p>
            <a:pPr marL="0" indent="0" algn="just">
              <a:spcBef>
                <a:spcPct val="0"/>
              </a:spcBef>
              <a:spcAft>
                <a:spcPct val="70000"/>
              </a:spcAft>
              <a:buNone/>
              <a:tabLst>
                <a:tab pos="377825" algn="l"/>
              </a:tabLst>
            </a:pPr>
            <a:endParaRPr lang="fr-FR">
              <a:solidFill>
                <a:schemeClr val="tx1"/>
              </a:solidFill>
            </a:endParaRPr>
          </a:p>
        </p:txBody>
      </p:sp>
      <p:graphicFrame>
        <p:nvGraphicFramePr>
          <p:cNvPr id="15" name="Diagramme 14">
            <a:extLst>
              <a:ext uri="{FF2B5EF4-FFF2-40B4-BE49-F238E27FC236}">
                <a16:creationId xmlns:a16="http://schemas.microsoft.com/office/drawing/2014/main" id="{B719CCCC-B452-4E3C-8F70-A9B920B7F738}"/>
              </a:ext>
            </a:extLst>
          </p:cNvPr>
          <p:cNvGraphicFramePr/>
          <p:nvPr>
            <p:extLst>
              <p:ext uri="{D42A27DB-BD31-4B8C-83A1-F6EECF244321}">
                <p14:modId xmlns:p14="http://schemas.microsoft.com/office/powerpoint/2010/main" val="4060835913"/>
              </p:ext>
            </p:extLst>
          </p:nvPr>
        </p:nvGraphicFramePr>
        <p:xfrm>
          <a:off x="596934" y="1268413"/>
          <a:ext cx="2700000" cy="90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 3" descr="Une image contenant capture d’écran, Graphique, Symétrie, conception&#10;&#10;Description générée automatiquement">
            <a:extLst>
              <a:ext uri="{FF2B5EF4-FFF2-40B4-BE49-F238E27FC236}">
                <a16:creationId xmlns:a16="http://schemas.microsoft.com/office/drawing/2014/main" id="{33D21AE4-4C3C-2AF1-3336-4BEE7EE6F3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1103" y="2852738"/>
            <a:ext cx="1800000" cy="1800000"/>
          </a:xfrm>
          <a:prstGeom prst="rect">
            <a:avLst/>
          </a:prstGeom>
        </p:spPr>
      </p:pic>
    </p:spTree>
    <p:extLst>
      <p:ext uri="{BB962C8B-B14F-4D97-AF65-F5344CB8AC3E}">
        <p14:creationId xmlns:p14="http://schemas.microsoft.com/office/powerpoint/2010/main" val="790546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t>Understand its applications</a:t>
            </a:r>
          </a:p>
        </p:txBody>
      </p:sp>
      <p:graphicFrame>
        <p:nvGraphicFramePr>
          <p:cNvPr id="2" name="Tableau 3">
            <a:extLst>
              <a:ext uri="{FF2B5EF4-FFF2-40B4-BE49-F238E27FC236}">
                <a16:creationId xmlns:a16="http://schemas.microsoft.com/office/drawing/2014/main" id="{B6922DDD-1851-4977-86E5-0F647FB77D0B}"/>
              </a:ext>
            </a:extLst>
          </p:cNvPr>
          <p:cNvGraphicFramePr>
            <a:graphicFrameLocks noGrp="1"/>
          </p:cNvGraphicFramePr>
          <p:nvPr>
            <p:extLst>
              <p:ext uri="{D42A27DB-BD31-4B8C-83A1-F6EECF244321}">
                <p14:modId xmlns:p14="http://schemas.microsoft.com/office/powerpoint/2010/main" val="1427969582"/>
              </p:ext>
            </p:extLst>
          </p:nvPr>
        </p:nvGraphicFramePr>
        <p:xfrm>
          <a:off x="623888" y="3090798"/>
          <a:ext cx="10944225" cy="2761944"/>
        </p:xfrm>
        <a:graphic>
          <a:graphicData uri="http://schemas.openxmlformats.org/drawingml/2006/table">
            <a:tbl>
              <a:tblPr firstRow="1" bandRow="1">
                <a:tableStyleId>{5C22544A-7EE6-4342-B048-85BDC9FD1C3A}</a:tableStyleId>
              </a:tblPr>
              <a:tblGrid>
                <a:gridCol w="2291611">
                  <a:extLst>
                    <a:ext uri="{9D8B030D-6E8A-4147-A177-3AD203B41FA5}">
                      <a16:colId xmlns:a16="http://schemas.microsoft.com/office/drawing/2014/main" val="3434874252"/>
                    </a:ext>
                  </a:extLst>
                </a:gridCol>
                <a:gridCol w="3036485">
                  <a:extLst>
                    <a:ext uri="{9D8B030D-6E8A-4147-A177-3AD203B41FA5}">
                      <a16:colId xmlns:a16="http://schemas.microsoft.com/office/drawing/2014/main" val="4205500176"/>
                    </a:ext>
                  </a:extLst>
                </a:gridCol>
                <a:gridCol w="5616129">
                  <a:extLst>
                    <a:ext uri="{9D8B030D-6E8A-4147-A177-3AD203B41FA5}">
                      <a16:colId xmlns:a16="http://schemas.microsoft.com/office/drawing/2014/main" val="1191712811"/>
                    </a:ext>
                  </a:extLst>
                </a:gridCol>
              </a:tblGrid>
              <a:tr h="920648">
                <a:tc>
                  <a:txBody>
                    <a:bodyPr/>
                    <a:lstStyle/>
                    <a:p>
                      <a:pPr algn="ctr"/>
                      <a:r>
                        <a:rPr lang="en"/>
                        <a:t>Business Glossary</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tx2">
                        <a:lumMod val="60000"/>
                        <a:lumOff val="40000"/>
                      </a:schemeClr>
                    </a:solidFill>
                  </a:tcPr>
                </a:tc>
                <a:tc>
                  <a:txBody>
                    <a:bodyPr/>
                    <a:lstStyle/>
                    <a:p>
                      <a:pPr algn="ctr"/>
                      <a:r>
                        <a:rPr lang="en"/>
                        <a:t>Unique business information</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tx2">
                        <a:lumMod val="60000"/>
                        <a:lumOff val="40000"/>
                      </a:schemeClr>
                    </a:solidFill>
                  </a:tcPr>
                </a:tc>
                <a:tc>
                  <a:txBody>
                    <a:bodyPr/>
                    <a:lstStyle/>
                    <a:p>
                      <a:pPr algn="ctr"/>
                      <a:endParaRPr lang="fr-F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991281093"/>
                  </a:ext>
                </a:extLst>
              </a:tr>
              <a:tr h="920648">
                <a:tc>
                  <a:txBody>
                    <a:bodyPr/>
                    <a:lstStyle/>
                    <a:p>
                      <a:pPr algn="ctr"/>
                      <a:r>
                        <a:rPr lang="en"/>
                        <a:t>Applications</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t>nx Applications</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tc>
                  <a:txBody>
                    <a:bodyPr/>
                    <a:lstStyle/>
                    <a:p>
                      <a:pPr algn="ctr"/>
                      <a:endParaRPr lang="fr-F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extLst>
                  <a:ext uri="{0D108BD9-81ED-4DB2-BD59-A6C34878D82A}">
                    <a16:rowId xmlns:a16="http://schemas.microsoft.com/office/drawing/2014/main" val="2488450271"/>
                  </a:ext>
                </a:extLst>
              </a:tr>
              <a:tr h="920648">
                <a:tc>
                  <a:txBody>
                    <a:bodyPr/>
                    <a:lstStyle/>
                    <a:p>
                      <a:pPr algn="ctr"/>
                      <a:endParaRPr lang="fr-F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tc>
                  <a:txBody>
                    <a:bodyPr/>
                    <a:lstStyle/>
                    <a:p>
                      <a:pPr algn="ctr"/>
                      <a:r>
                        <a:rPr lang="en"/>
                        <a:t>nx Application information</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tc>
                  <a:txBody>
                    <a:bodyPr/>
                    <a:lstStyle/>
                    <a:p>
                      <a:pPr algn="ctr"/>
                      <a:endParaRPr lang="fr-F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lumMod val="95000"/>
                        <a:alpha val="30000"/>
                      </a:schemeClr>
                    </a:solidFill>
                  </a:tcPr>
                </a:tc>
                <a:extLst>
                  <a:ext uri="{0D108BD9-81ED-4DB2-BD59-A6C34878D82A}">
                    <a16:rowId xmlns:a16="http://schemas.microsoft.com/office/drawing/2014/main" val="2251203663"/>
                  </a:ext>
                </a:extLst>
              </a:tr>
            </a:tbl>
          </a:graphicData>
        </a:graphic>
      </p:graphicFrame>
      <p:sp>
        <p:nvSpPr>
          <p:cNvPr id="4" name="Rectangle : coins arrondis 3">
            <a:extLst>
              <a:ext uri="{FF2B5EF4-FFF2-40B4-BE49-F238E27FC236}">
                <a16:creationId xmlns:a16="http://schemas.microsoft.com/office/drawing/2014/main" id="{6056BE85-1B4A-48E5-A77D-24E1BFEDA8CD}"/>
              </a:ext>
            </a:extLst>
          </p:cNvPr>
          <p:cNvSpPr/>
          <p:nvPr/>
        </p:nvSpPr>
        <p:spPr>
          <a:xfrm>
            <a:off x="8142003" y="3281850"/>
            <a:ext cx="1080120" cy="432048"/>
          </a:xfrm>
          <a:prstGeom prst="roundRect">
            <a:avLst/>
          </a:prstGeom>
          <a:solidFill>
            <a:srgbClr val="E9E9E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a:solidFill>
                  <a:schemeClr val="accent1">
                    <a:lumMod val="75000"/>
                  </a:schemeClr>
                </a:solidFill>
              </a:rPr>
              <a:t>e-mail</a:t>
            </a:r>
          </a:p>
        </p:txBody>
      </p:sp>
      <p:sp>
        <p:nvSpPr>
          <p:cNvPr id="10" name="Rectangle : coins arrondis 9">
            <a:extLst>
              <a:ext uri="{FF2B5EF4-FFF2-40B4-BE49-F238E27FC236}">
                <a16:creationId xmlns:a16="http://schemas.microsoft.com/office/drawing/2014/main" id="{FC040307-3AFA-45E4-BE60-CEB23C93A3FC}"/>
              </a:ext>
            </a:extLst>
          </p:cNvPr>
          <p:cNvSpPr/>
          <p:nvPr/>
        </p:nvSpPr>
        <p:spPr>
          <a:xfrm>
            <a:off x="6712269" y="5159937"/>
            <a:ext cx="2108675" cy="432048"/>
          </a:xfrm>
          <a:prstGeom prst="roundRect">
            <a:avLst/>
          </a:prstGeom>
          <a:solidFill>
            <a:srgbClr val="E9E9E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a:solidFill>
                  <a:schemeClr val="accent1">
                    <a:lumMod val="75000"/>
                  </a:schemeClr>
                </a:solidFill>
              </a:rPr>
              <a:t>ERP – user email</a:t>
            </a:r>
          </a:p>
        </p:txBody>
      </p:sp>
      <p:sp>
        <p:nvSpPr>
          <p:cNvPr id="11" name="Rectangle : coins arrondis 10">
            <a:extLst>
              <a:ext uri="{FF2B5EF4-FFF2-40B4-BE49-F238E27FC236}">
                <a16:creationId xmlns:a16="http://schemas.microsoft.com/office/drawing/2014/main" id="{EE943757-CCFD-4842-B7E5-56D50011F5B7}"/>
              </a:ext>
            </a:extLst>
          </p:cNvPr>
          <p:cNvSpPr/>
          <p:nvPr/>
        </p:nvSpPr>
        <p:spPr>
          <a:xfrm>
            <a:off x="6442819" y="4203627"/>
            <a:ext cx="1080120" cy="432048"/>
          </a:xfrm>
          <a:prstGeom prst="roundRect">
            <a:avLst/>
          </a:prstGeom>
          <a:solidFill>
            <a:srgbClr val="E9E9E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a:solidFill>
                  <a:schemeClr val="accent1">
                    <a:lumMod val="75000"/>
                  </a:schemeClr>
                </a:solidFill>
              </a:rPr>
              <a:t>ERP</a:t>
            </a:r>
          </a:p>
        </p:txBody>
      </p:sp>
      <p:sp>
        <p:nvSpPr>
          <p:cNvPr id="12" name="Rectangle : coins arrondis 11">
            <a:extLst>
              <a:ext uri="{FF2B5EF4-FFF2-40B4-BE49-F238E27FC236}">
                <a16:creationId xmlns:a16="http://schemas.microsoft.com/office/drawing/2014/main" id="{6D1B5D0E-6381-4F2F-AB5B-2E43F9AC1977}"/>
              </a:ext>
            </a:extLst>
          </p:cNvPr>
          <p:cNvSpPr/>
          <p:nvPr/>
        </p:nvSpPr>
        <p:spPr>
          <a:xfrm>
            <a:off x="10169436" y="4203627"/>
            <a:ext cx="1080120" cy="432048"/>
          </a:xfrm>
          <a:prstGeom prst="roundRect">
            <a:avLst/>
          </a:prstGeom>
          <a:solidFill>
            <a:srgbClr val="E9E9E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a:solidFill>
                  <a:schemeClr val="accent1">
                    <a:lumMod val="75000"/>
                  </a:schemeClr>
                </a:solidFill>
              </a:rPr>
              <a:t>BI</a:t>
            </a:r>
          </a:p>
        </p:txBody>
      </p:sp>
      <p:sp>
        <p:nvSpPr>
          <p:cNvPr id="13" name="Rectangle : coins arrondis 12">
            <a:extLst>
              <a:ext uri="{FF2B5EF4-FFF2-40B4-BE49-F238E27FC236}">
                <a16:creationId xmlns:a16="http://schemas.microsoft.com/office/drawing/2014/main" id="{AA0DA0B1-1FA4-4C07-B6AE-B548753E7CC8}"/>
              </a:ext>
            </a:extLst>
          </p:cNvPr>
          <p:cNvSpPr/>
          <p:nvPr/>
        </p:nvSpPr>
        <p:spPr>
          <a:xfrm>
            <a:off x="9242023" y="5158162"/>
            <a:ext cx="1998433" cy="432048"/>
          </a:xfrm>
          <a:prstGeom prst="roundRect">
            <a:avLst/>
          </a:prstGeom>
          <a:solidFill>
            <a:srgbClr val="E9E9E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a:solidFill>
                  <a:schemeClr val="accent1">
                    <a:lumMod val="75000"/>
                  </a:schemeClr>
                </a:solidFill>
              </a:rPr>
              <a:t>BI - email address</a:t>
            </a:r>
          </a:p>
        </p:txBody>
      </p:sp>
      <p:cxnSp>
        <p:nvCxnSpPr>
          <p:cNvPr id="14" name="Connecteur droit 13">
            <a:extLst>
              <a:ext uri="{FF2B5EF4-FFF2-40B4-BE49-F238E27FC236}">
                <a16:creationId xmlns:a16="http://schemas.microsoft.com/office/drawing/2014/main" id="{E45D7BD4-2285-438A-9091-87454F001590}"/>
              </a:ext>
            </a:extLst>
          </p:cNvPr>
          <p:cNvCxnSpPr>
            <a:cxnSpLocks/>
          </p:cNvCxnSpPr>
          <p:nvPr/>
        </p:nvCxnSpPr>
        <p:spPr>
          <a:xfrm flipH="1">
            <a:off x="7903418" y="3739579"/>
            <a:ext cx="488824" cy="1436428"/>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72AE07C2-3B54-484B-B804-50D80DDA5671}"/>
              </a:ext>
            </a:extLst>
          </p:cNvPr>
          <p:cNvCxnSpPr>
            <a:cxnSpLocks/>
          </p:cNvCxnSpPr>
          <p:nvPr/>
        </p:nvCxnSpPr>
        <p:spPr>
          <a:xfrm>
            <a:off x="9026644" y="3712837"/>
            <a:ext cx="878996" cy="1435164"/>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ABD65BDC-0E13-4B99-878A-A81D73C92F8D}"/>
              </a:ext>
            </a:extLst>
          </p:cNvPr>
          <p:cNvCxnSpPr>
            <a:cxnSpLocks/>
          </p:cNvCxnSpPr>
          <p:nvPr/>
        </p:nvCxnSpPr>
        <p:spPr>
          <a:xfrm>
            <a:off x="7053637" y="4665092"/>
            <a:ext cx="173047" cy="468176"/>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FB3ECD65-811E-4959-8477-186B5212CC34}"/>
              </a:ext>
            </a:extLst>
          </p:cNvPr>
          <p:cNvCxnSpPr>
            <a:cxnSpLocks/>
          </p:cNvCxnSpPr>
          <p:nvPr/>
        </p:nvCxnSpPr>
        <p:spPr>
          <a:xfrm flipH="1">
            <a:off x="10392021" y="4665316"/>
            <a:ext cx="296041" cy="487765"/>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Rectangle 3">
            <a:extLst>
              <a:ext uri="{FF2B5EF4-FFF2-40B4-BE49-F238E27FC236}">
                <a16:creationId xmlns:a16="http://schemas.microsoft.com/office/drawing/2014/main" id="{B9F50798-CEC3-4A91-B967-B2284D270EF5}"/>
              </a:ext>
            </a:extLst>
          </p:cNvPr>
          <p:cNvSpPr txBox="1">
            <a:spLocks noChangeArrowheads="1"/>
          </p:cNvSpPr>
          <p:nvPr/>
        </p:nvSpPr>
        <p:spPr>
          <a:xfrm>
            <a:off x="623886" y="1265824"/>
            <a:ext cx="10944227" cy="15869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1">
                  <a:lumMod val="75000"/>
                </a:schemeClr>
              </a:buClr>
            </a:pPr>
            <a:r>
              <a:rPr lang="en" sz="2000">
                <a:solidFill>
                  <a:schemeClr val="accent1">
                    <a:lumMod val="75000"/>
                  </a:schemeClr>
                </a:solidFill>
              </a:rPr>
              <a:t>Application mapping allows you to:</a:t>
            </a:r>
          </a:p>
          <a:p>
            <a:pPr lvl="1">
              <a:buClr>
                <a:schemeClr val="accent1">
                  <a:lumMod val="75000"/>
                </a:schemeClr>
              </a:buClr>
            </a:pPr>
            <a:r>
              <a:rPr lang="en">
                <a:solidFill>
                  <a:schemeClr val="tx1"/>
                </a:solidFill>
              </a:rPr>
              <a:t>Identify existing applications in the organization (ERP, BI, CRM, etc.)</a:t>
            </a:r>
          </a:p>
          <a:p>
            <a:pPr lvl="1">
              <a:buClr>
                <a:schemeClr val="accent1">
                  <a:lumMod val="75000"/>
                </a:schemeClr>
              </a:buClr>
            </a:pPr>
            <a:r>
              <a:rPr lang="en">
                <a:solidFill>
                  <a:schemeClr val="tx1"/>
                </a:solidFill>
              </a:rPr>
              <a:t>Associate application information with each application</a:t>
            </a:r>
          </a:p>
          <a:p>
            <a:pPr lvl="1">
              <a:buClr>
                <a:schemeClr val="accent1">
                  <a:lumMod val="75000"/>
                </a:schemeClr>
              </a:buClr>
            </a:pPr>
            <a:r>
              <a:rPr lang="en">
                <a:solidFill>
                  <a:schemeClr val="tx1"/>
                </a:solidFill>
              </a:rPr>
              <a:t>Associate unique business information from the Business Glossary with “n” application information</a:t>
            </a:r>
          </a:p>
        </p:txBody>
      </p:sp>
    </p:spTree>
    <p:extLst>
      <p:ext uri="{BB962C8B-B14F-4D97-AF65-F5344CB8AC3E}">
        <p14:creationId xmlns:p14="http://schemas.microsoft.com/office/powerpoint/2010/main" val="1647321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en"/>
              <a:t>The challenges of Data Quality</a:t>
            </a:r>
          </a:p>
        </p:txBody>
      </p:sp>
      <p:sp>
        <p:nvSpPr>
          <p:cNvPr id="7" name="Rectangle 3">
            <a:extLst>
              <a:ext uri="{FF2B5EF4-FFF2-40B4-BE49-F238E27FC236}">
                <a16:creationId xmlns:a16="http://schemas.microsoft.com/office/drawing/2014/main" id="{D18BF8C8-AC1D-4BDB-835A-8BD59BE01BDA}"/>
              </a:ext>
            </a:extLst>
          </p:cNvPr>
          <p:cNvSpPr txBox="1">
            <a:spLocks noChangeArrowheads="1"/>
          </p:cNvSpPr>
          <p:nvPr/>
        </p:nvSpPr>
        <p:spPr>
          <a:xfrm>
            <a:off x="3780000" y="1268413"/>
            <a:ext cx="7788113" cy="4608512"/>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en">
                <a:solidFill>
                  <a:schemeClr val="accent1">
                    <a:lumMod val="75000"/>
                  </a:schemeClr>
                </a:solidFill>
              </a:rPr>
              <a:t>The 4th challenge </a:t>
            </a:r>
            <a:r>
              <a:rPr lang="en" b="0">
                <a:solidFill>
                  <a:schemeClr val="tx1"/>
                </a:solidFill>
              </a:rPr>
              <a:t>of data governance is to monitor the quality of information.</a:t>
            </a:r>
          </a:p>
          <a:p>
            <a:pPr marL="0" indent="0" algn="just">
              <a:spcBef>
                <a:spcPct val="0"/>
              </a:spcBef>
              <a:spcAft>
                <a:spcPct val="70000"/>
              </a:spcAft>
              <a:buNone/>
              <a:tabLst>
                <a:tab pos="377825" algn="l"/>
              </a:tabLst>
            </a:pPr>
            <a:endParaRPr lang="fr-FR" sz="1000" b="0">
              <a:solidFill>
                <a:schemeClr val="tx1"/>
              </a:solidFill>
            </a:endParaRP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What is the quality of this application information?</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How does this quality evolve?</a:t>
            </a:r>
          </a:p>
          <a:p>
            <a:pPr algn="just">
              <a:spcBef>
                <a:spcPct val="0"/>
              </a:spcBef>
              <a:spcAft>
                <a:spcPct val="700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How to visualize it simply for professions?</a:t>
            </a:r>
            <a:endParaRPr lang="fr-FR">
              <a:solidFill>
                <a:schemeClr val="tx1"/>
              </a:solidFill>
            </a:endParaRPr>
          </a:p>
          <a:p>
            <a:pPr marL="0" indent="0" algn="just">
              <a:spcBef>
                <a:spcPct val="0"/>
              </a:spcBef>
              <a:spcAft>
                <a:spcPct val="70000"/>
              </a:spcAft>
              <a:buNone/>
              <a:tabLst>
                <a:tab pos="377825" algn="l"/>
              </a:tabLst>
            </a:pPr>
            <a:r>
              <a:rPr lang="en" b="0">
                <a:solidFill>
                  <a:schemeClr val="tx1"/>
                </a:solidFill>
                <a:latin typeface="Calibri"/>
                <a:cs typeface="Calibri"/>
              </a:rPr>
              <a:t>It is necessary to define quality thresholds, define which controls to carry out and monitor them cyclically by campaign.</a:t>
            </a:r>
          </a:p>
          <a:p>
            <a:pPr marL="0" indent="0" algn="just">
              <a:spcBef>
                <a:spcPct val="0"/>
              </a:spcBef>
              <a:spcAft>
                <a:spcPct val="70000"/>
              </a:spcAft>
              <a:buNone/>
              <a:tabLst>
                <a:tab pos="377825" algn="l"/>
              </a:tabLst>
            </a:pPr>
            <a:r>
              <a:rPr lang="en" b="0">
                <a:solidFill>
                  <a:schemeClr val="tx1"/>
                </a:solidFill>
              </a:rPr>
              <a:t>Departments, for example Marketing for an email or SMS campaign to its customers, can see whether the information is reliable and of quality.</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graphicFrame>
        <p:nvGraphicFramePr>
          <p:cNvPr id="13" name="Diagramme 12">
            <a:extLst>
              <a:ext uri="{FF2B5EF4-FFF2-40B4-BE49-F238E27FC236}">
                <a16:creationId xmlns:a16="http://schemas.microsoft.com/office/drawing/2014/main" id="{3C614959-0227-41E1-8735-0F3E12EF8713}"/>
              </a:ext>
            </a:extLst>
          </p:cNvPr>
          <p:cNvGraphicFramePr/>
          <p:nvPr>
            <p:extLst>
              <p:ext uri="{D42A27DB-BD31-4B8C-83A1-F6EECF244321}">
                <p14:modId xmlns:p14="http://schemas.microsoft.com/office/powerpoint/2010/main" val="2228705290"/>
              </p:ext>
            </p:extLst>
          </p:nvPr>
        </p:nvGraphicFramePr>
        <p:xfrm>
          <a:off x="623887" y="1235915"/>
          <a:ext cx="2700000" cy="72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descr="Une image contenant Graphique, Police, logo, symbole&#10;&#10;Description générée automatiquement">
            <a:extLst>
              <a:ext uri="{FF2B5EF4-FFF2-40B4-BE49-F238E27FC236}">
                <a16:creationId xmlns:a16="http://schemas.microsoft.com/office/drawing/2014/main" id="{2D3D7575-B548-36F2-D6B7-7A68A1A455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8056" y="2852738"/>
            <a:ext cx="1800000" cy="1800000"/>
          </a:xfrm>
          <a:prstGeom prst="rect">
            <a:avLst/>
          </a:prstGeom>
        </p:spPr>
      </p:pic>
    </p:spTree>
    <p:extLst>
      <p:ext uri="{BB962C8B-B14F-4D97-AF65-F5344CB8AC3E}">
        <p14:creationId xmlns:p14="http://schemas.microsoft.com/office/powerpoint/2010/main" val="3415248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t>Data quality</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1941679824"/>
              </p:ext>
            </p:extLst>
          </p:nvPr>
        </p:nvGraphicFramePr>
        <p:xfrm>
          <a:off x="623887" y="1700213"/>
          <a:ext cx="10944225" cy="3096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6856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en"/>
              <a:t>IS mapping or Data Catalog</a:t>
            </a:r>
          </a:p>
        </p:txBody>
      </p:sp>
      <p:sp>
        <p:nvSpPr>
          <p:cNvPr id="10" name="Rectangle 3">
            <a:extLst>
              <a:ext uri="{FF2B5EF4-FFF2-40B4-BE49-F238E27FC236}">
                <a16:creationId xmlns:a16="http://schemas.microsoft.com/office/drawing/2014/main" id="{A12185DF-59C2-4F64-A741-F4DAF3B0506D}"/>
              </a:ext>
            </a:extLst>
          </p:cNvPr>
          <p:cNvSpPr txBox="1">
            <a:spLocks noChangeArrowheads="1"/>
          </p:cNvSpPr>
          <p:nvPr/>
        </p:nvSpPr>
        <p:spPr>
          <a:xfrm>
            <a:off x="3780000" y="1268413"/>
            <a:ext cx="7471365" cy="4608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en">
                <a:solidFill>
                  <a:schemeClr val="accent1">
                    <a:lumMod val="75000"/>
                  </a:schemeClr>
                </a:solidFill>
              </a:rPr>
              <a:t>The 5th challenge </a:t>
            </a:r>
            <a:r>
              <a:rPr lang="en" b="0">
                <a:solidFill>
                  <a:schemeClr val="tx1"/>
                </a:solidFill>
              </a:rPr>
              <a:t>of data governance is the mapping or Data Catalog part</a:t>
            </a:r>
          </a:p>
          <a:p>
            <a:pPr algn="just">
              <a:spcBef>
                <a:spcPct val="0"/>
              </a:spcBef>
              <a:spcAft>
                <a:spcPts val="6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What are the storage, transformations, data flows and restitutions that make up my information system?</a:t>
            </a:r>
          </a:p>
          <a:p>
            <a:pPr algn="just">
              <a:spcBef>
                <a:spcPct val="0"/>
              </a:spcBef>
              <a:spcAft>
                <a:spcPts val="600"/>
              </a:spcAft>
              <a:buFont typeface="Arial" panose="020B0604020202020204" pitchFamily="34" charset="0"/>
              <a:buChar char="•"/>
              <a:tabLst>
                <a:tab pos="377825" algn="l"/>
              </a:tabLst>
            </a:pPr>
            <a:endParaRPr lang="fr-FR" b="0">
              <a:solidFill>
                <a:schemeClr val="tx1"/>
              </a:solidFill>
            </a:endParaRPr>
          </a:p>
          <a:p>
            <a:pPr marL="0" indent="0" algn="just">
              <a:spcBef>
                <a:spcPct val="0"/>
              </a:spcBef>
              <a:spcAft>
                <a:spcPct val="70000"/>
              </a:spcAft>
              <a:buNone/>
              <a:tabLst>
                <a:tab pos="377825" algn="l"/>
              </a:tabLst>
            </a:pPr>
            <a:r>
              <a:rPr lang="en" b="0">
                <a:solidFill>
                  <a:schemeClr val="tx1"/>
                </a:solidFill>
              </a:rPr>
              <a:t>In the event of a problem encountered (GDPR type) or a request for functional development, it is necessary to be able to identify the location of the data, the transformations applied in the flows and the uses in the reporting and analysis solutions.</a:t>
            </a:r>
          </a:p>
          <a:p>
            <a:pPr marL="0" indent="0" algn="just">
              <a:spcBef>
                <a:spcPct val="0"/>
              </a:spcBef>
              <a:spcAft>
                <a:spcPct val="70000"/>
              </a:spcAft>
              <a:buNone/>
              <a:tabLst>
                <a:tab pos="377825" algn="l"/>
              </a:tabLst>
            </a:pPr>
            <a:r>
              <a:rPr lang="en" b="0">
                <a:solidFill>
                  <a:schemeClr val="tx1"/>
                </a:solidFill>
              </a:rPr>
              <a:t>All this mapping information from the Information System allows us to have an overall picture</a:t>
            </a:r>
          </a:p>
          <a:p>
            <a:pPr marL="0" indent="0" algn="just">
              <a:spcBef>
                <a:spcPct val="0"/>
              </a:spcBef>
              <a:spcAft>
                <a:spcPct val="70000"/>
              </a:spcAft>
              <a:buNone/>
              <a:tabLst>
                <a:tab pos="377825" algn="l"/>
              </a:tabLst>
            </a:pPr>
            <a:endParaRPr lang="fr-FR">
              <a:solidFill>
                <a:schemeClr val="tx1"/>
              </a:solidFill>
            </a:endParaRPr>
          </a:p>
        </p:txBody>
      </p:sp>
      <p:grpSp>
        <p:nvGrpSpPr>
          <p:cNvPr id="7" name="Groupe 6">
            <a:extLst>
              <a:ext uri="{FF2B5EF4-FFF2-40B4-BE49-F238E27FC236}">
                <a16:creationId xmlns:a16="http://schemas.microsoft.com/office/drawing/2014/main" id="{ECF4A74C-514D-4A6A-9824-C93D683B5B0D}"/>
              </a:ext>
            </a:extLst>
          </p:cNvPr>
          <p:cNvGrpSpPr/>
          <p:nvPr/>
        </p:nvGrpSpPr>
        <p:grpSpPr>
          <a:xfrm>
            <a:off x="644318" y="1268413"/>
            <a:ext cx="2808000" cy="720000"/>
            <a:chOff x="3474" y="-18878"/>
            <a:chExt cx="3552994" cy="1026990"/>
          </a:xfrm>
          <a:solidFill>
            <a:srgbClr val="FFC000"/>
          </a:solidFill>
        </p:grpSpPr>
        <p:sp>
          <p:nvSpPr>
            <p:cNvPr id="8" name="Rectangle : coins arrondis 7">
              <a:extLst>
                <a:ext uri="{FF2B5EF4-FFF2-40B4-BE49-F238E27FC236}">
                  <a16:creationId xmlns:a16="http://schemas.microsoft.com/office/drawing/2014/main" id="{80262521-46EA-4BEC-B92B-DBA77FB750B4}"/>
                </a:ext>
              </a:extLst>
            </p:cNvPr>
            <p:cNvSpPr/>
            <p:nvPr/>
          </p:nvSpPr>
          <p:spPr>
            <a:xfrm>
              <a:off x="3474" y="0"/>
              <a:ext cx="3552994" cy="1008112"/>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endParaRPr lang="fr-FR"/>
            </a:p>
          </p:txBody>
        </p:sp>
        <p:sp>
          <p:nvSpPr>
            <p:cNvPr id="11" name="Rectangle : coins arrondis 4">
              <a:extLst>
                <a:ext uri="{FF2B5EF4-FFF2-40B4-BE49-F238E27FC236}">
                  <a16:creationId xmlns:a16="http://schemas.microsoft.com/office/drawing/2014/main" id="{FA39332A-1BF1-4249-935E-B88ECC6643DB}"/>
                </a:ext>
              </a:extLst>
            </p:cNvPr>
            <p:cNvSpPr txBox="1"/>
            <p:nvPr/>
          </p:nvSpPr>
          <p:spPr>
            <a:xfrm>
              <a:off x="18238" y="-18878"/>
              <a:ext cx="3523467" cy="10081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en" sz="2400" b="1"/>
                <a:t>IS mapping</a:t>
              </a:r>
            </a:p>
          </p:txBody>
        </p:sp>
      </p:grpSp>
      <p:pic>
        <p:nvPicPr>
          <p:cNvPr id="4" name="Image 3" descr="Une image contenant Rectangle, capture d’écran, symbole, carré&#10;&#10;Description générée automatiquement">
            <a:extLst>
              <a:ext uri="{FF2B5EF4-FFF2-40B4-BE49-F238E27FC236}">
                <a16:creationId xmlns:a16="http://schemas.microsoft.com/office/drawing/2014/main" id="{B2371149-AAEC-435F-8B7A-D3E82A4829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8318" y="2852738"/>
            <a:ext cx="1800000" cy="1800000"/>
          </a:xfrm>
          <a:prstGeom prst="rect">
            <a:avLst/>
          </a:prstGeom>
        </p:spPr>
      </p:pic>
    </p:spTree>
    <p:extLst>
      <p:ext uri="{BB962C8B-B14F-4D97-AF65-F5344CB8AC3E}">
        <p14:creationId xmlns:p14="http://schemas.microsoft.com/office/powerpoint/2010/main" val="3791340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036496" cy="836712"/>
          </a:xfrm>
        </p:spPr>
        <p:txBody>
          <a:bodyPr>
            <a:normAutofit/>
          </a:bodyPr>
          <a:lstStyle/>
          <a:p>
            <a:r>
              <a:rPr lang="en"/>
              <a:t>Understanding your Information System</a:t>
            </a:r>
          </a:p>
        </p:txBody>
      </p:sp>
      <p:sp>
        <p:nvSpPr>
          <p:cNvPr id="6" name="ZoneTexte 5"/>
          <p:cNvSpPr txBox="1"/>
          <p:nvPr/>
        </p:nvSpPr>
        <p:spPr>
          <a:xfrm>
            <a:off x="5735960" y="1273888"/>
            <a:ext cx="5832153" cy="4401205"/>
          </a:xfrm>
          <a:prstGeom prst="rect">
            <a:avLst/>
          </a:prstGeom>
          <a:noFill/>
        </p:spPr>
        <p:txBody>
          <a:bodyPr wrap="square" rtlCol="0">
            <a:spAutoFit/>
          </a:bodyPr>
          <a:lstStyle/>
          <a:p>
            <a:pPr marL="342900" indent="-342900">
              <a:spcAft>
                <a:spcPts val="600"/>
              </a:spcAft>
              <a:buClr>
                <a:schemeClr val="tx2">
                  <a:lumMod val="60000"/>
                  <a:lumOff val="40000"/>
                </a:schemeClr>
              </a:buClr>
              <a:buFont typeface="Wingdings" panose="05000000000000000000" pitchFamily="2" charset="2"/>
              <a:buChar char="q"/>
            </a:pPr>
            <a:r>
              <a:rPr lang="en" sz="2000">
                <a:solidFill>
                  <a:schemeClr val="tx1">
                    <a:lumMod val="75000"/>
                    <a:lumOff val="25000"/>
                  </a:schemeClr>
                </a:solidFill>
              </a:rPr>
              <a:t>All your business software has descriptive metadata allowing the construction of the repository, including Cloud and SaaS solutions</a:t>
            </a:r>
          </a:p>
          <a:p>
            <a:pPr marL="342900" indent="-342900">
              <a:spcAft>
                <a:spcPts val="600"/>
              </a:spcAft>
              <a:buClr>
                <a:schemeClr val="tx2">
                  <a:lumMod val="60000"/>
                  <a:lumOff val="40000"/>
                </a:schemeClr>
              </a:buClr>
              <a:buFont typeface="Wingdings" panose="05000000000000000000" pitchFamily="2" charset="2"/>
              <a:buChar char="q"/>
            </a:pPr>
            <a:endParaRPr lang="fr-FR" sz="2000">
              <a:solidFill>
                <a:schemeClr val="tx1">
                  <a:lumMod val="75000"/>
                  <a:lumOff val="25000"/>
                </a:schemeClr>
              </a:solidFill>
            </a:endParaRPr>
          </a:p>
          <a:p>
            <a:pPr marL="342900" indent="-342900">
              <a:spcAft>
                <a:spcPts val="600"/>
              </a:spcAft>
              <a:buClr>
                <a:schemeClr val="tx2">
                  <a:lumMod val="60000"/>
                  <a:lumOff val="40000"/>
                </a:schemeClr>
              </a:buClr>
              <a:buFont typeface="Wingdings" panose="05000000000000000000" pitchFamily="2" charset="2"/>
              <a:buChar char="q"/>
            </a:pPr>
            <a:r>
              <a:rPr lang="en" sz="2000" b="1">
                <a:solidFill>
                  <a:schemeClr val="accent1">
                    <a:lumMod val="75000"/>
                  </a:schemeClr>
                </a:solidFill>
              </a:rPr>
              <a:t>Through robotic connectivity, Meta Analysis will make it possible to centralize and share all of the metadata </a:t>
            </a:r>
            <a:r>
              <a:rPr lang="en" sz="2000">
                <a:solidFill>
                  <a:schemeClr val="tx1">
                    <a:lumMod val="75000"/>
                    <a:lumOff val="25000"/>
                  </a:schemeClr>
                </a:solidFill>
              </a:rPr>
              <a:t>of the elements making up your information system in complete independence from database, flow and reporting solutions.</a:t>
            </a:r>
          </a:p>
          <a:p>
            <a:pPr marL="342900" indent="-342900">
              <a:spcAft>
                <a:spcPts val="600"/>
              </a:spcAft>
              <a:buClr>
                <a:schemeClr val="tx2">
                  <a:lumMod val="60000"/>
                  <a:lumOff val="40000"/>
                </a:schemeClr>
              </a:buClr>
              <a:buFont typeface="Wingdings" panose="05000000000000000000" pitchFamily="2" charset="2"/>
              <a:buChar char="q"/>
            </a:pPr>
            <a:endParaRPr lang="fr-FR" sz="2000">
              <a:solidFill>
                <a:schemeClr val="tx1">
                  <a:lumMod val="75000"/>
                  <a:lumOff val="25000"/>
                </a:schemeClr>
              </a:solidFill>
            </a:endParaRPr>
          </a:p>
          <a:p>
            <a:pPr marL="342900" indent="-342900">
              <a:spcAft>
                <a:spcPts val="600"/>
              </a:spcAft>
              <a:buClr>
                <a:schemeClr val="tx2">
                  <a:lumMod val="60000"/>
                  <a:lumOff val="40000"/>
                </a:schemeClr>
              </a:buClr>
              <a:buFont typeface="Wingdings" panose="05000000000000000000" pitchFamily="2" charset="2"/>
              <a:buChar char="q"/>
            </a:pPr>
            <a:r>
              <a:rPr lang="en" sz="2000">
                <a:solidFill>
                  <a:schemeClr val="tx1">
                    <a:lumMod val="75000"/>
                    <a:lumOff val="25000"/>
                  </a:schemeClr>
                </a:solidFill>
              </a:rPr>
              <a:t>Meta Analysis will give you a global vision of your business assets.</a:t>
            </a:r>
          </a:p>
        </p:txBody>
      </p:sp>
      <p:graphicFrame>
        <p:nvGraphicFramePr>
          <p:cNvPr id="7" name="Diagramme 6"/>
          <p:cNvGraphicFramePr/>
          <p:nvPr>
            <p:extLst>
              <p:ext uri="{D42A27DB-BD31-4B8C-83A1-F6EECF244321}">
                <p14:modId xmlns:p14="http://schemas.microsoft.com/office/powerpoint/2010/main" val="3909404737"/>
              </p:ext>
            </p:extLst>
          </p:nvPr>
        </p:nvGraphicFramePr>
        <p:xfrm>
          <a:off x="601824" y="1273888"/>
          <a:ext cx="4608512" cy="46097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90429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solidFill>
                  <a:schemeClr val="accent1">
                    <a:lumMod val="75000"/>
                  </a:schemeClr>
                </a:solidFill>
              </a:rPr>
              <a:t>The stages of cartography or Data Catalog</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2701210357"/>
              </p:ext>
            </p:extLst>
          </p:nvPr>
        </p:nvGraphicFramePr>
        <p:xfrm>
          <a:off x="623888" y="1700362"/>
          <a:ext cx="10944225" cy="3744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7872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3" name="Rectangle 5"/>
          <p:cNvSpPr>
            <a:spLocks noGrp="1" noChangeArrowheads="1"/>
          </p:cNvSpPr>
          <p:nvPr>
            <p:ph type="title" idx="4294967295"/>
          </p:nvPr>
        </p:nvSpPr>
        <p:spPr>
          <a:xfrm>
            <a:off x="1631504" y="0"/>
            <a:ext cx="10560496" cy="838200"/>
          </a:xfrm>
        </p:spPr>
        <p:txBody>
          <a:bodyPr>
            <a:normAutofit/>
          </a:bodyPr>
          <a:lstStyle/>
          <a:p>
            <a:r>
              <a:rPr lang="en"/>
              <a:t>Associations Information – Applications – IS</a:t>
            </a:r>
          </a:p>
        </p:txBody>
      </p:sp>
      <p:graphicFrame>
        <p:nvGraphicFramePr>
          <p:cNvPr id="2" name="Diagramme 1"/>
          <p:cNvGraphicFramePr/>
          <p:nvPr>
            <p:extLst>
              <p:ext uri="{D42A27DB-BD31-4B8C-83A1-F6EECF244321}">
                <p14:modId xmlns:p14="http://schemas.microsoft.com/office/powerpoint/2010/main" val="3933575807"/>
              </p:ext>
            </p:extLst>
          </p:nvPr>
        </p:nvGraphicFramePr>
        <p:xfrm>
          <a:off x="623888" y="1268413"/>
          <a:ext cx="10944225" cy="4464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7416665"/>
      </p:ext>
    </p:extLst>
  </p:cSld>
  <p:clrMapOvr>
    <a:masterClrMapping/>
  </p:clrMapOvr>
  <p:transition advTm="10688"/>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en"/>
              <a:t>Uses of Meta Analysis</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4005317175"/>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6095711"/>
      </p:ext>
    </p:extLst>
  </p:cSld>
  <p:clrMapOvr>
    <a:masterClrMapping/>
  </p:clrMapOvr>
  <mc:AlternateContent xmlns:mc="http://schemas.openxmlformats.org/markup-compatibility/2006" xmlns:p14="http://schemas.microsoft.com/office/powerpoint/2010/main">
    <mc:Choice Requires="p14">
      <p:transition p14:dur="0" advTm="7056"/>
    </mc:Choice>
    <mc:Fallback xmlns="">
      <p:transition advTm="7056"/>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t>Simple and advanced uses</a:t>
            </a:r>
          </a:p>
        </p:txBody>
      </p:sp>
      <p:graphicFrame>
        <p:nvGraphicFramePr>
          <p:cNvPr id="2" name="Diagramme 1">
            <a:extLst>
              <a:ext uri="{FF2B5EF4-FFF2-40B4-BE49-F238E27FC236}">
                <a16:creationId xmlns:a16="http://schemas.microsoft.com/office/drawing/2014/main" id="{7A3A39A3-4808-413D-BD1F-034A3D6BA0B3}"/>
              </a:ext>
            </a:extLst>
          </p:cNvPr>
          <p:cNvGraphicFramePr/>
          <p:nvPr>
            <p:extLst>
              <p:ext uri="{D42A27DB-BD31-4B8C-83A1-F6EECF244321}">
                <p14:modId xmlns:p14="http://schemas.microsoft.com/office/powerpoint/2010/main" val="1226925054"/>
              </p:ext>
            </p:extLst>
          </p:nvPr>
        </p:nvGraphicFramePr>
        <p:xfrm>
          <a:off x="631149" y="1268413"/>
          <a:ext cx="10936964" cy="2952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 coins arrondis 2">
            <a:extLst>
              <a:ext uri="{FF2B5EF4-FFF2-40B4-BE49-F238E27FC236}">
                <a16:creationId xmlns:a16="http://schemas.microsoft.com/office/drawing/2014/main" id="{35D3F68A-061E-055A-6F59-139EF1ECCB41}"/>
              </a:ext>
            </a:extLst>
          </p:cNvPr>
          <p:cNvSpPr/>
          <p:nvPr/>
        </p:nvSpPr>
        <p:spPr>
          <a:xfrm>
            <a:off x="5627391" y="4221113"/>
            <a:ext cx="5976169" cy="1223763"/>
          </a:xfrm>
          <a:prstGeom prst="roundRect">
            <a:avLst/>
          </a:prstGeom>
          <a:solidFill>
            <a:schemeClr val="bg1">
              <a:lumMod val="95000"/>
              <a:alpha val="2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b="1">
                <a:solidFill>
                  <a:schemeClr val="accent1">
                    <a:lumMod val="75000"/>
                  </a:schemeClr>
                </a:solidFill>
              </a:rPr>
              <a:t>For contributors and explorers</a:t>
            </a:r>
          </a:p>
          <a:p>
            <a:pPr algn="ctr"/>
            <a:r>
              <a:rPr lang="en" sz="2000" b="1">
                <a:solidFill>
                  <a:schemeClr val="accent1">
                    <a:lumMod val="75000"/>
                  </a:schemeClr>
                </a:solidFill>
              </a:rPr>
              <a:t>The graphic design and sharing workshop</a:t>
            </a:r>
          </a:p>
          <a:p>
            <a:pPr algn="ctr"/>
            <a:r>
              <a:rPr lang="en" sz="2000" b="1">
                <a:solidFill>
                  <a:schemeClr val="accent1">
                    <a:lumMod val="75000"/>
                  </a:schemeClr>
                </a:solidFill>
              </a:rPr>
              <a:t>Scalable Data </a:t>
            </a:r>
            <a:r>
              <a:rPr lang="en" sz="2000" b="1" err="1">
                <a:solidFill>
                  <a:schemeClr val="accent1">
                    <a:lumMod val="75000"/>
                  </a:schemeClr>
                </a:solidFill>
              </a:rPr>
              <a:t>Lineage</a:t>
            </a:r>
          </a:p>
        </p:txBody>
      </p:sp>
      <p:sp>
        <p:nvSpPr>
          <p:cNvPr id="4" name="Rectangle : coins arrondis 3">
            <a:extLst>
              <a:ext uri="{FF2B5EF4-FFF2-40B4-BE49-F238E27FC236}">
                <a16:creationId xmlns:a16="http://schemas.microsoft.com/office/drawing/2014/main" id="{3C097849-4750-2280-19B8-ABE8548EFAA2}"/>
              </a:ext>
            </a:extLst>
          </p:cNvPr>
          <p:cNvSpPr/>
          <p:nvPr/>
        </p:nvSpPr>
        <p:spPr>
          <a:xfrm>
            <a:off x="632451" y="4221088"/>
            <a:ext cx="4896049" cy="1223788"/>
          </a:xfrm>
          <a:prstGeom prst="roundRect">
            <a:avLst/>
          </a:prstGeom>
          <a:solidFill>
            <a:schemeClr val="bg1">
              <a:lumMod val="95000"/>
              <a:alpha val="2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b="1">
                <a:solidFill>
                  <a:schemeClr val="accent1">
                    <a:lumMod val="75000"/>
                  </a:schemeClr>
                </a:solidFill>
              </a:rPr>
              <a:t>For simple users</a:t>
            </a:r>
          </a:p>
          <a:p>
            <a:pPr algn="ctr"/>
            <a:r>
              <a:rPr lang="en" sz="2000" b="1">
                <a:solidFill>
                  <a:schemeClr val="accent1">
                    <a:lumMod val="75000"/>
                  </a:schemeClr>
                </a:solidFill>
              </a:rPr>
              <a:t>The portal and searches</a:t>
            </a:r>
          </a:p>
        </p:txBody>
      </p:sp>
    </p:spTree>
    <p:extLst>
      <p:ext uri="{BB962C8B-B14F-4D97-AF65-F5344CB8AC3E}">
        <p14:creationId xmlns:p14="http://schemas.microsoft.com/office/powerpoint/2010/main" val="255396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en"/>
              <a:t>The portal as simple access</a:t>
            </a:r>
          </a:p>
        </p:txBody>
      </p:sp>
      <p:sp>
        <p:nvSpPr>
          <p:cNvPr id="10" name="Rectangle 3">
            <a:extLst>
              <a:ext uri="{FF2B5EF4-FFF2-40B4-BE49-F238E27FC236}">
                <a16:creationId xmlns:a16="http://schemas.microsoft.com/office/drawing/2014/main" id="{A12185DF-59C2-4F64-A741-F4DAF3B0506D}"/>
              </a:ext>
            </a:extLst>
          </p:cNvPr>
          <p:cNvSpPr txBox="1">
            <a:spLocks noChangeArrowheads="1"/>
          </p:cNvSpPr>
          <p:nvPr/>
        </p:nvSpPr>
        <p:spPr>
          <a:xfrm>
            <a:off x="4799856" y="1268413"/>
            <a:ext cx="6751285" cy="4608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tx2">
                  <a:lumMod val="60000"/>
                  <a:lumOff val="40000"/>
                </a:schemeClr>
              </a:buClr>
            </a:pPr>
            <a:r>
              <a:rPr lang="en">
                <a:solidFill>
                  <a:schemeClr val="accent1">
                    <a:lumMod val="75000"/>
                  </a:schemeClr>
                </a:solidFill>
              </a:rPr>
              <a:t>The portal is the simple entry point to Meta </a:t>
            </a:r>
            <a:r>
              <a:rPr lang="en" err="1">
                <a:solidFill>
                  <a:schemeClr val="accent1">
                    <a:lumMod val="75000"/>
                  </a:schemeClr>
                </a:solidFill>
              </a:rPr>
              <a:t>Analysis</a:t>
            </a:r>
            <a:r>
              <a:rPr lang="en">
                <a:solidFill>
                  <a:schemeClr val="accent1">
                    <a:lumMod val="75000"/>
                  </a:schemeClr>
                </a:solidFill>
              </a:rPr>
              <a:t> </a:t>
            </a:r>
            <a:r>
              <a:rPr lang="en" b="0">
                <a:solidFill>
                  <a:schemeClr val="tx1"/>
                </a:solidFill>
              </a:rPr>
              <a:t>for all users including simple readers</a:t>
            </a:r>
          </a:p>
          <a:p>
            <a:pPr>
              <a:buClr>
                <a:schemeClr val="tx2">
                  <a:lumMod val="60000"/>
                  <a:lumOff val="40000"/>
                </a:schemeClr>
              </a:buClr>
              <a:buFont typeface="Wingdings" panose="05000000000000000000" pitchFamily="2" charset="2"/>
              <a:buChar char="§"/>
            </a:pPr>
            <a:endParaRPr lang="fr-FR" b="0"/>
          </a:p>
          <a:p>
            <a:pPr>
              <a:buClr>
                <a:schemeClr val="tx2">
                  <a:lumMod val="60000"/>
                  <a:lumOff val="40000"/>
                </a:schemeClr>
              </a:buClr>
            </a:pPr>
            <a:r>
              <a:rPr lang="en">
                <a:solidFill>
                  <a:schemeClr val="accent1">
                    <a:lumMod val="75000"/>
                  </a:schemeClr>
                </a:solidFill>
              </a:rPr>
              <a:t>It provides all the information allowing you to follow your areas of interest</a:t>
            </a:r>
          </a:p>
          <a:p>
            <a:pPr lvl="1">
              <a:buClr>
                <a:schemeClr val="tx2">
                  <a:lumMod val="60000"/>
                  <a:lumOff val="40000"/>
                </a:schemeClr>
              </a:buClr>
            </a:pPr>
            <a:r>
              <a:rPr lang="en" b="0"/>
              <a:t>At the center, simple search with AI, tags, new information or updates and comments</a:t>
            </a:r>
          </a:p>
          <a:p>
            <a:pPr lvl="1">
              <a:buClr>
                <a:schemeClr val="tx2">
                  <a:lumMod val="60000"/>
                  <a:lumOff val="40000"/>
                </a:schemeClr>
              </a:buClr>
            </a:pPr>
            <a:r>
              <a:rPr lang="en" b="0"/>
              <a:t>The left menu with authorized domains, business subjects and their information</a:t>
            </a:r>
          </a:p>
          <a:p>
            <a:pPr lvl="1">
              <a:buClr>
                <a:schemeClr val="tx2">
                  <a:lumMod val="60000"/>
                  <a:lumOff val="40000"/>
                </a:schemeClr>
              </a:buClr>
            </a:pPr>
            <a:r>
              <a:rPr lang="en" b="0"/>
              <a:t>The personal right menu with subscriptions, tasks to be carried out and exports</a:t>
            </a:r>
          </a:p>
          <a:p>
            <a:pPr lvl="1">
              <a:buClr>
                <a:schemeClr val="tx2">
                  <a:lumMod val="60000"/>
                  <a:lumOff val="40000"/>
                </a:schemeClr>
              </a:buClr>
            </a:pPr>
            <a:endParaRPr lang="fr-FR"/>
          </a:p>
          <a:p>
            <a:pPr marL="0" indent="0" algn="just">
              <a:spcBef>
                <a:spcPct val="0"/>
              </a:spcBef>
              <a:spcAft>
                <a:spcPct val="70000"/>
              </a:spcAft>
              <a:buNone/>
              <a:tabLst>
                <a:tab pos="377825" algn="l"/>
              </a:tabLst>
            </a:pPr>
            <a:endParaRPr lang="fr-FR">
              <a:solidFill>
                <a:schemeClr val="tx1"/>
              </a:solidFill>
            </a:endParaRPr>
          </a:p>
        </p:txBody>
      </p:sp>
      <p:pic>
        <p:nvPicPr>
          <p:cNvPr id="3" name="Image 2" descr="Une image contenant texte, logiciel, Page web, Icône d’ordinateur&#10;&#10;Description générée automatiquement">
            <a:extLst>
              <a:ext uri="{FF2B5EF4-FFF2-40B4-BE49-F238E27FC236}">
                <a16:creationId xmlns:a16="http://schemas.microsoft.com/office/drawing/2014/main" id="{9925CB7D-C05A-F410-F2C0-FAA12E337A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9" y="2708920"/>
            <a:ext cx="3868195" cy="2700000"/>
          </a:xfrm>
          <a:prstGeom prst="rect">
            <a:avLst/>
          </a:prstGeom>
        </p:spPr>
      </p:pic>
      <p:sp>
        <p:nvSpPr>
          <p:cNvPr id="2" name="Rectangle : coins arrondis 4">
            <a:extLst>
              <a:ext uri="{FF2B5EF4-FFF2-40B4-BE49-F238E27FC236}">
                <a16:creationId xmlns:a16="http://schemas.microsoft.com/office/drawing/2014/main" id="{DDA2A835-EB1E-F4A0-1033-76CC261D844F}"/>
              </a:ext>
            </a:extLst>
          </p:cNvPr>
          <p:cNvSpPr txBox="1"/>
          <p:nvPr/>
        </p:nvSpPr>
        <p:spPr>
          <a:xfrm>
            <a:off x="655986" y="1268413"/>
            <a:ext cx="3423790"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en" sz="2400" b="1"/>
              <a:t>Access</a:t>
            </a:r>
          </a:p>
        </p:txBody>
      </p:sp>
    </p:spTree>
    <p:extLst>
      <p:ext uri="{BB962C8B-B14F-4D97-AF65-F5344CB8AC3E}">
        <p14:creationId xmlns:p14="http://schemas.microsoft.com/office/powerpoint/2010/main" val="1681479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en"/>
              <a:t>Searches and filters on results</a:t>
            </a:r>
          </a:p>
        </p:txBody>
      </p:sp>
      <p:sp>
        <p:nvSpPr>
          <p:cNvPr id="10" name="Rectangle 3">
            <a:extLst>
              <a:ext uri="{FF2B5EF4-FFF2-40B4-BE49-F238E27FC236}">
                <a16:creationId xmlns:a16="http://schemas.microsoft.com/office/drawing/2014/main" id="{A12185DF-59C2-4F64-A741-F4DAF3B0506D}"/>
              </a:ext>
            </a:extLst>
          </p:cNvPr>
          <p:cNvSpPr txBox="1">
            <a:spLocks noChangeArrowheads="1"/>
          </p:cNvSpPr>
          <p:nvPr/>
        </p:nvSpPr>
        <p:spPr>
          <a:xfrm>
            <a:off x="4356340" y="1268413"/>
            <a:ext cx="7194801" cy="4608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tx2">
                  <a:lumMod val="60000"/>
                  <a:lumOff val="40000"/>
                </a:schemeClr>
              </a:buClr>
            </a:pPr>
            <a:r>
              <a:rPr lang="en">
                <a:solidFill>
                  <a:schemeClr val="accent1">
                    <a:lumMod val="75000"/>
                  </a:schemeClr>
                </a:solidFill>
              </a:rPr>
              <a:t>Simple search is the essential function of users</a:t>
            </a:r>
            <a:endParaRPr lang="fr-FR" b="0"/>
          </a:p>
          <a:p>
            <a:pPr lvl="1">
              <a:buClr>
                <a:schemeClr val="tx2">
                  <a:lumMod val="60000"/>
                  <a:lumOff val="40000"/>
                </a:schemeClr>
              </a:buClr>
            </a:pPr>
            <a:r>
              <a:rPr lang="en" b="0"/>
              <a:t>The result will be in 3 parts with the exact results, suggestions and more research into the variables</a:t>
            </a:r>
          </a:p>
          <a:p>
            <a:pPr lvl="1">
              <a:buClr>
                <a:schemeClr val="tx2">
                  <a:lumMod val="60000"/>
                  <a:lumOff val="40000"/>
                </a:schemeClr>
              </a:buClr>
            </a:pPr>
            <a:r>
              <a:rPr lang="en" b="0"/>
              <a:t>Advanced filters allow you to select the metadata you are looking for</a:t>
            </a:r>
          </a:p>
          <a:p>
            <a:pPr>
              <a:buClr>
                <a:schemeClr val="tx2">
                  <a:lumMod val="60000"/>
                  <a:lumOff val="40000"/>
                </a:schemeClr>
              </a:buClr>
              <a:buFont typeface="Wingdings" panose="05000000000000000000" pitchFamily="2" charset="2"/>
              <a:buChar char="§"/>
            </a:pPr>
            <a:endParaRPr lang="fr-FR" b="0"/>
          </a:p>
          <a:p>
            <a:pPr>
              <a:buClr>
                <a:schemeClr val="tx2">
                  <a:lumMod val="60000"/>
                  <a:lumOff val="40000"/>
                </a:schemeClr>
              </a:buClr>
            </a:pPr>
            <a:r>
              <a:rPr lang="en">
                <a:solidFill>
                  <a:schemeClr val="accent1">
                    <a:lumMod val="75000"/>
                  </a:schemeClr>
                </a:solidFill>
              </a:rPr>
              <a:t>The AI module for user experience</a:t>
            </a:r>
          </a:p>
          <a:p>
            <a:pPr lvl="1">
              <a:buClr>
                <a:schemeClr val="tx2">
                  <a:lumMod val="60000"/>
                  <a:lumOff val="40000"/>
                </a:schemeClr>
              </a:buClr>
            </a:pPr>
            <a:r>
              <a:rPr lang="en" b="0"/>
              <a:t>Version 7.4 brings AI into the search module and enables semantic search</a:t>
            </a:r>
          </a:p>
          <a:p>
            <a:pPr lvl="1">
              <a:buClr>
                <a:schemeClr val="tx2">
                  <a:lumMod val="60000"/>
                  <a:lumOff val="40000"/>
                </a:schemeClr>
              </a:buClr>
            </a:pPr>
            <a:r>
              <a:rPr lang="en" b="0"/>
              <a:t>Synonym management complements the AI module to provide global search</a:t>
            </a:r>
          </a:p>
          <a:p>
            <a:pPr>
              <a:buClr>
                <a:schemeClr val="tx2">
                  <a:lumMod val="60000"/>
                  <a:lumOff val="40000"/>
                </a:schemeClr>
              </a:buClr>
            </a:pPr>
            <a:endParaRPr lang="fr-FR" b="0"/>
          </a:p>
          <a:p>
            <a:pPr>
              <a:buClr>
                <a:schemeClr val="tx2">
                  <a:lumMod val="60000"/>
                  <a:lumOff val="40000"/>
                </a:schemeClr>
              </a:buClr>
              <a:buFont typeface="Wingdings" panose="05000000000000000000" pitchFamily="2" charset="2"/>
              <a:buChar char="§"/>
            </a:pPr>
            <a:endParaRPr lang="fr-FR" b="0"/>
          </a:p>
          <a:p>
            <a:endParaRPr lang="fr-FR" b="0"/>
          </a:p>
          <a:p>
            <a:pPr marL="0" indent="0" algn="just">
              <a:spcBef>
                <a:spcPct val="0"/>
              </a:spcBef>
              <a:spcAft>
                <a:spcPct val="70000"/>
              </a:spcAft>
              <a:buNone/>
              <a:tabLst>
                <a:tab pos="377825" algn="l"/>
              </a:tabLst>
            </a:pPr>
            <a:endParaRPr lang="fr-FR">
              <a:solidFill>
                <a:schemeClr val="tx1"/>
              </a:solidFill>
            </a:endParaRPr>
          </a:p>
        </p:txBody>
      </p:sp>
      <p:pic>
        <p:nvPicPr>
          <p:cNvPr id="3" name="Image 2" descr="Une image contenant texte, logiciel, Icône d’ordinateur, Page web&#10;&#10;Description générée automatiquement">
            <a:extLst>
              <a:ext uri="{FF2B5EF4-FFF2-40B4-BE49-F238E27FC236}">
                <a16:creationId xmlns:a16="http://schemas.microsoft.com/office/drawing/2014/main" id="{5469C20B-79E0-85D3-1B6A-572E1727A9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8" y="2780928"/>
            <a:ext cx="3868195" cy="2700000"/>
          </a:xfrm>
          <a:prstGeom prst="rect">
            <a:avLst/>
          </a:prstGeom>
        </p:spPr>
      </p:pic>
      <p:sp>
        <p:nvSpPr>
          <p:cNvPr id="6" name="Rectangle : coins arrondis 4">
            <a:extLst>
              <a:ext uri="{FF2B5EF4-FFF2-40B4-BE49-F238E27FC236}">
                <a16:creationId xmlns:a16="http://schemas.microsoft.com/office/drawing/2014/main" id="{FCEA3983-A65B-B9E7-42FD-68C858A876B6}"/>
              </a:ext>
            </a:extLst>
          </p:cNvPr>
          <p:cNvSpPr txBox="1"/>
          <p:nvPr/>
        </p:nvSpPr>
        <p:spPr>
          <a:xfrm>
            <a:off x="623888" y="1268413"/>
            <a:ext cx="3423790"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en" sz="2400" b="1"/>
              <a:t>To research</a:t>
            </a:r>
          </a:p>
        </p:txBody>
      </p:sp>
      <p:pic>
        <p:nvPicPr>
          <p:cNvPr id="4" name="Image 3" descr="Une image contenant symbole, Police, Graphique, logo&#10;&#10;Description générée automatiquement">
            <a:extLst>
              <a:ext uri="{FF2B5EF4-FFF2-40B4-BE49-F238E27FC236}">
                <a16:creationId xmlns:a16="http://schemas.microsoft.com/office/drawing/2014/main" id="{1E2C907E-D049-BB03-0B69-0EF36AEAE2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896" y="4895597"/>
            <a:ext cx="942736" cy="981328"/>
          </a:xfrm>
          <a:prstGeom prst="rect">
            <a:avLst/>
          </a:prstGeom>
        </p:spPr>
      </p:pic>
      <p:pic>
        <p:nvPicPr>
          <p:cNvPr id="7" name="Image 6" descr="Une image contenant Graphique, Police, jaune, logo&#10;&#10;Description générée automatiquement">
            <a:extLst>
              <a:ext uri="{FF2B5EF4-FFF2-40B4-BE49-F238E27FC236}">
                <a16:creationId xmlns:a16="http://schemas.microsoft.com/office/drawing/2014/main" id="{64B7FF7F-C8C6-6C81-1283-FCDD275591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6785" y="4895597"/>
            <a:ext cx="981328" cy="981328"/>
          </a:xfrm>
          <a:prstGeom prst="rect">
            <a:avLst/>
          </a:prstGeom>
        </p:spPr>
      </p:pic>
    </p:spTree>
    <p:extLst>
      <p:ext uri="{BB962C8B-B14F-4D97-AF65-F5344CB8AC3E}">
        <p14:creationId xmlns:p14="http://schemas.microsoft.com/office/powerpoint/2010/main" val="208701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solidFill>
                  <a:schemeClr val="accent1">
                    <a:lumMod val="75000"/>
                  </a:schemeClr>
                </a:solidFill>
              </a:rPr>
              <a:t>Search capability and AI</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1824785409"/>
              </p:ext>
            </p:extLst>
          </p:nvPr>
        </p:nvGraphicFramePr>
        <p:xfrm>
          <a:off x="623887" y="1700213"/>
          <a:ext cx="10944225"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 1" descr="Une image contenant symbole, Police, Graphique, logo&#10;&#10;Description générée automatiquement">
            <a:extLst>
              <a:ext uri="{FF2B5EF4-FFF2-40B4-BE49-F238E27FC236}">
                <a16:creationId xmlns:a16="http://schemas.microsoft.com/office/drawing/2014/main" id="{0D495531-6B15-5AA7-7068-7794935031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86990" y="3913654"/>
            <a:ext cx="1122532" cy="1168484"/>
          </a:xfrm>
          <a:prstGeom prst="rect">
            <a:avLst/>
          </a:prstGeom>
        </p:spPr>
      </p:pic>
    </p:spTree>
    <p:extLst>
      <p:ext uri="{BB962C8B-B14F-4D97-AF65-F5344CB8AC3E}">
        <p14:creationId xmlns:p14="http://schemas.microsoft.com/office/powerpoint/2010/main" val="24791203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solidFill>
                  <a:schemeClr val="accent1">
                    <a:lumMod val="75000"/>
                  </a:schemeClr>
                </a:solidFill>
              </a:rPr>
              <a:t>Enrich with collaborative functions</a:t>
            </a: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1525669353"/>
              </p:ext>
            </p:extLst>
          </p:nvPr>
        </p:nvGraphicFramePr>
        <p:xfrm>
          <a:off x="4871864" y="1260687"/>
          <a:ext cx="6730550" cy="15087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 coins arrondis 3">
            <a:extLst>
              <a:ext uri="{FF2B5EF4-FFF2-40B4-BE49-F238E27FC236}">
                <a16:creationId xmlns:a16="http://schemas.microsoft.com/office/drawing/2014/main" id="{281AE47A-64F4-A7EB-61FC-6E9A1DA74262}"/>
              </a:ext>
            </a:extLst>
          </p:cNvPr>
          <p:cNvSpPr/>
          <p:nvPr/>
        </p:nvSpPr>
        <p:spPr>
          <a:xfrm>
            <a:off x="5879976" y="2852738"/>
            <a:ext cx="2357163" cy="237626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a:solidFill>
                  <a:schemeClr val="tx1"/>
                </a:solidFill>
              </a:rPr>
              <a:t>Comments help enrich discussions</a:t>
            </a:r>
          </a:p>
        </p:txBody>
      </p:sp>
      <p:sp>
        <p:nvSpPr>
          <p:cNvPr id="5" name="Rectangle : coins arrondis 4">
            <a:extLst>
              <a:ext uri="{FF2B5EF4-FFF2-40B4-BE49-F238E27FC236}">
                <a16:creationId xmlns:a16="http://schemas.microsoft.com/office/drawing/2014/main" id="{7856CCD7-0DA5-5067-5B08-D3EF1AA4E1BB}"/>
              </a:ext>
            </a:extLst>
          </p:cNvPr>
          <p:cNvSpPr/>
          <p:nvPr/>
        </p:nvSpPr>
        <p:spPr>
          <a:xfrm>
            <a:off x="8524229" y="2863422"/>
            <a:ext cx="2252291" cy="2376264"/>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a:solidFill>
                  <a:schemeClr val="tx1"/>
                </a:solidFill>
              </a:rPr>
              <a:t>Tasks allow you to assign actions to be carried out with their monitoring</a:t>
            </a:r>
          </a:p>
        </p:txBody>
      </p:sp>
      <p:pic>
        <p:nvPicPr>
          <p:cNvPr id="6" name="Image 5" descr="Une image contenant texte, capture d’écran, logiciel, Système d’exploitation&#10;&#10;Description générée automatiquement">
            <a:extLst>
              <a:ext uri="{FF2B5EF4-FFF2-40B4-BE49-F238E27FC236}">
                <a16:creationId xmlns:a16="http://schemas.microsoft.com/office/drawing/2014/main" id="{C73FAACE-C7BB-5319-ABC6-67D69B2A2D2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427" y="2769388"/>
            <a:ext cx="3868194" cy="2700000"/>
          </a:xfrm>
          <a:prstGeom prst="rect">
            <a:avLst/>
          </a:prstGeom>
        </p:spPr>
      </p:pic>
      <p:sp>
        <p:nvSpPr>
          <p:cNvPr id="14" name="Rectangle : coins arrondis 4">
            <a:extLst>
              <a:ext uri="{FF2B5EF4-FFF2-40B4-BE49-F238E27FC236}">
                <a16:creationId xmlns:a16="http://schemas.microsoft.com/office/drawing/2014/main" id="{882F14C8-09A7-0E26-EA22-A7CCC507BDA6}"/>
              </a:ext>
            </a:extLst>
          </p:cNvPr>
          <p:cNvSpPr txBox="1"/>
          <p:nvPr/>
        </p:nvSpPr>
        <p:spPr>
          <a:xfrm>
            <a:off x="623888" y="1268413"/>
            <a:ext cx="3423790"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en" sz="2400" b="1"/>
              <a:t>Collaborate</a:t>
            </a:r>
          </a:p>
        </p:txBody>
      </p:sp>
    </p:spTree>
    <p:extLst>
      <p:ext uri="{BB962C8B-B14F-4D97-AF65-F5344CB8AC3E}">
        <p14:creationId xmlns:p14="http://schemas.microsoft.com/office/powerpoint/2010/main" val="5514266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en"/>
              <a:t>Create and analyze with scalable Data Lineage</a:t>
            </a:r>
          </a:p>
        </p:txBody>
      </p:sp>
      <p:sp>
        <p:nvSpPr>
          <p:cNvPr id="7" name="Rectangle 3">
            <a:extLst>
              <a:ext uri="{FF2B5EF4-FFF2-40B4-BE49-F238E27FC236}">
                <a16:creationId xmlns:a16="http://schemas.microsoft.com/office/drawing/2014/main" id="{F910B3C9-4990-41B5-BBBB-4F926ACB1705}"/>
              </a:ext>
            </a:extLst>
          </p:cNvPr>
          <p:cNvSpPr txBox="1">
            <a:spLocks noChangeArrowheads="1"/>
          </p:cNvSpPr>
          <p:nvPr/>
        </p:nvSpPr>
        <p:spPr>
          <a:xfrm>
            <a:off x="4680000" y="1277561"/>
            <a:ext cx="6871141" cy="45993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ct val="0"/>
              </a:spcBef>
              <a:spcAft>
                <a:spcPct val="70000"/>
              </a:spcAft>
              <a:buNone/>
              <a:tabLst>
                <a:tab pos="377825" algn="l"/>
              </a:tabLst>
            </a:pPr>
            <a:r>
              <a:rPr lang="en" b="0">
                <a:solidFill>
                  <a:schemeClr val="tx1"/>
                </a:solidFill>
              </a:rPr>
              <a:t>Meta </a:t>
            </a:r>
            <a:r>
              <a:rPr lang="en" b="0" err="1">
                <a:solidFill>
                  <a:schemeClr val="tx1"/>
                </a:solidFill>
              </a:rPr>
              <a:t>Analysis </a:t>
            </a:r>
            <a:r>
              <a:rPr lang="en" b="0">
                <a:solidFill>
                  <a:schemeClr val="tx1"/>
                </a:solidFill>
              </a:rPr>
              <a:t>allows you to have a complete Data </a:t>
            </a:r>
            <a:r>
              <a:rPr lang="en" b="0" err="1">
                <a:solidFill>
                  <a:schemeClr val="tx1"/>
                </a:solidFill>
              </a:rPr>
              <a:t>Lineage </a:t>
            </a:r>
            <a:r>
              <a:rPr lang="en" b="0">
                <a:solidFill>
                  <a:schemeClr val="tx1"/>
                </a:solidFill>
              </a:rPr>
              <a:t>on the repository: Processes - Information - Applications - Information system to enable impact analysis</a:t>
            </a:r>
          </a:p>
          <a:p>
            <a:pPr algn="just">
              <a:spcBef>
                <a:spcPct val="0"/>
              </a:spcBef>
              <a:spcAft>
                <a:spcPts val="6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Where does this data come from?</a:t>
            </a:r>
          </a:p>
          <a:p>
            <a:pPr algn="just">
              <a:spcBef>
                <a:spcPct val="0"/>
              </a:spcBef>
              <a:spcAft>
                <a:spcPts val="6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What are the transformation(s)?</a:t>
            </a:r>
          </a:p>
          <a:p>
            <a:pPr algn="just">
              <a:spcBef>
                <a:spcPct val="0"/>
              </a:spcBef>
              <a:spcAft>
                <a:spcPts val="6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Is quality controlled?</a:t>
            </a:r>
          </a:p>
          <a:p>
            <a:pPr algn="just">
              <a:spcBef>
                <a:spcPct val="0"/>
              </a:spcBef>
              <a:spcAft>
                <a:spcPts val="600"/>
              </a:spcAft>
              <a:buClr>
                <a:schemeClr val="tx2">
                  <a:lumMod val="60000"/>
                  <a:lumOff val="40000"/>
                </a:schemeClr>
              </a:buClr>
              <a:buFont typeface="Wingdings" panose="05000000000000000000" pitchFamily="2" charset="2"/>
              <a:buChar char="§"/>
              <a:tabLst>
                <a:tab pos="377825" algn="l"/>
              </a:tabLst>
            </a:pPr>
            <a:r>
              <a:rPr lang="en">
                <a:solidFill>
                  <a:schemeClr val="accent1">
                    <a:lumMod val="75000"/>
                  </a:schemeClr>
                </a:solidFill>
              </a:rPr>
              <a:t>Who is responsible?</a:t>
            </a:r>
          </a:p>
          <a:p>
            <a:pPr marL="0" indent="0" algn="just">
              <a:spcBef>
                <a:spcPct val="0"/>
              </a:spcBef>
              <a:spcAft>
                <a:spcPct val="70000"/>
              </a:spcAft>
              <a:buNone/>
              <a:tabLst>
                <a:tab pos="377825" algn="l"/>
              </a:tabLst>
            </a:pPr>
            <a:r>
              <a:rPr lang="en" b="0">
                <a:solidFill>
                  <a:schemeClr val="tx1"/>
                </a:solidFill>
              </a:rPr>
              <a:t>So many questions that can be resolved by retracing his life, from the source to the target through the transformations.</a:t>
            </a:r>
          </a:p>
          <a:p>
            <a:pPr marL="0" indent="0" algn="just">
              <a:spcBef>
                <a:spcPct val="0"/>
              </a:spcBef>
              <a:spcAft>
                <a:spcPct val="70000"/>
              </a:spcAft>
              <a:buNone/>
              <a:tabLst>
                <a:tab pos="377825" algn="l"/>
              </a:tabLst>
            </a:pPr>
            <a:r>
              <a:rPr lang="en">
                <a:solidFill>
                  <a:schemeClr val="accent1">
                    <a:lumMod val="75000"/>
                  </a:schemeClr>
                </a:solidFill>
              </a:rPr>
              <a:t>Meta </a:t>
            </a:r>
            <a:r>
              <a:rPr lang="en" err="1">
                <a:solidFill>
                  <a:schemeClr val="accent1">
                    <a:lumMod val="75000"/>
                  </a:schemeClr>
                </a:solidFill>
              </a:rPr>
              <a:t>Analysis </a:t>
            </a:r>
            <a:r>
              <a:rPr lang="en">
                <a:solidFill>
                  <a:schemeClr val="accent1">
                    <a:lumMod val="75000"/>
                  </a:schemeClr>
                </a:solidFill>
              </a:rPr>
              <a:t>allows you to enrich the repository in graphical mode </a:t>
            </a:r>
            <a:r>
              <a:rPr lang="en" b="0">
                <a:solidFill>
                  <a:schemeClr val="tx1"/>
                </a:solidFill>
              </a:rPr>
              <a:t>by adding metadata and associations directly to the Data </a:t>
            </a:r>
            <a:r>
              <a:rPr lang="en" b="0" err="1">
                <a:solidFill>
                  <a:schemeClr val="tx1"/>
                </a:solidFill>
              </a:rPr>
              <a:t>Lineage</a:t>
            </a:r>
            <a:r>
              <a:rPr lang="en" b="0">
                <a:solidFill>
                  <a:schemeClr val="tx1"/>
                </a:solidFill>
              </a:rPr>
              <a:t> </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pic>
        <p:nvPicPr>
          <p:cNvPr id="4" name="Image 3" descr="Une image contenant texte, Appareils électroniques, capture d’écran, logiciel&#10;&#10;Description générée automatiquement">
            <a:extLst>
              <a:ext uri="{FF2B5EF4-FFF2-40B4-BE49-F238E27FC236}">
                <a16:creationId xmlns:a16="http://schemas.microsoft.com/office/drawing/2014/main" id="{B12D8EE1-1667-1952-284D-7A7014F091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8" y="2779155"/>
            <a:ext cx="3868194" cy="2700000"/>
          </a:xfrm>
          <a:prstGeom prst="rect">
            <a:avLst/>
          </a:prstGeom>
        </p:spPr>
      </p:pic>
      <p:sp>
        <p:nvSpPr>
          <p:cNvPr id="11" name="Rectangle : coins arrondis 4">
            <a:extLst>
              <a:ext uri="{FF2B5EF4-FFF2-40B4-BE49-F238E27FC236}">
                <a16:creationId xmlns:a16="http://schemas.microsoft.com/office/drawing/2014/main" id="{584F4A5A-0236-BF88-4BF1-39B3A62B8CA2}"/>
              </a:ext>
            </a:extLst>
          </p:cNvPr>
          <p:cNvSpPr txBox="1"/>
          <p:nvPr/>
        </p:nvSpPr>
        <p:spPr>
          <a:xfrm>
            <a:off x="623888" y="1268413"/>
            <a:ext cx="3423790"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en" sz="2400" b="1"/>
              <a:t>Analyze</a:t>
            </a:r>
          </a:p>
        </p:txBody>
      </p:sp>
    </p:spTree>
    <p:extLst>
      <p:ext uri="{BB962C8B-B14F-4D97-AF65-F5344CB8AC3E}">
        <p14:creationId xmlns:p14="http://schemas.microsoft.com/office/powerpoint/2010/main" val="1234935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48971" y="0"/>
            <a:ext cx="9919637" cy="836712"/>
          </a:xfrm>
        </p:spPr>
        <p:txBody>
          <a:bodyPr>
            <a:normAutofit/>
          </a:bodyPr>
          <a:lstStyle/>
          <a:p>
            <a:r>
              <a:rPr lang="en"/>
              <a:t>Save and share Data Lineage</a:t>
            </a:r>
          </a:p>
        </p:txBody>
      </p:sp>
      <p:sp>
        <p:nvSpPr>
          <p:cNvPr id="7" name="Rectangle 3">
            <a:extLst>
              <a:ext uri="{FF2B5EF4-FFF2-40B4-BE49-F238E27FC236}">
                <a16:creationId xmlns:a16="http://schemas.microsoft.com/office/drawing/2014/main" id="{F910B3C9-4990-41B5-BBBB-4F926ACB1705}"/>
              </a:ext>
            </a:extLst>
          </p:cNvPr>
          <p:cNvSpPr txBox="1">
            <a:spLocks noChangeArrowheads="1"/>
          </p:cNvSpPr>
          <p:nvPr/>
        </p:nvSpPr>
        <p:spPr>
          <a:xfrm>
            <a:off x="4680000" y="1277561"/>
            <a:ext cx="6912273" cy="45993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ct val="0"/>
              </a:spcBef>
              <a:spcAft>
                <a:spcPct val="70000"/>
              </a:spcAft>
              <a:buClr>
                <a:schemeClr val="tx2">
                  <a:lumMod val="60000"/>
                  <a:lumOff val="40000"/>
                </a:schemeClr>
              </a:buClr>
              <a:tabLst>
                <a:tab pos="377825" algn="l"/>
              </a:tabLst>
            </a:pPr>
            <a:r>
              <a:rPr lang="en" sz="2200" b="0">
                <a:solidFill>
                  <a:schemeClr val="tx1"/>
                </a:solidFill>
              </a:rPr>
              <a:t>The new Data lineage brings a powerful collaborative function</a:t>
            </a:r>
          </a:p>
          <a:p>
            <a:pPr lvl="1" algn="just">
              <a:spcBef>
                <a:spcPct val="0"/>
              </a:spcBef>
              <a:spcAft>
                <a:spcPct val="70000"/>
              </a:spcAft>
              <a:buClr>
                <a:schemeClr val="tx2">
                  <a:lumMod val="60000"/>
                  <a:lumOff val="40000"/>
                </a:schemeClr>
              </a:buClr>
              <a:tabLst>
                <a:tab pos="377825" algn="l"/>
              </a:tabLst>
            </a:pPr>
            <a:r>
              <a:rPr lang="en" sz="2200" b="1">
                <a:solidFill>
                  <a:schemeClr val="accent1">
                    <a:lumMod val="75000"/>
                  </a:schemeClr>
                </a:solidFill>
              </a:rPr>
              <a:t>It is possible to save your impact analysis </a:t>
            </a:r>
            <a:r>
              <a:rPr lang="en" sz="2200" b="0">
                <a:solidFill>
                  <a:schemeClr val="tx1"/>
                </a:solidFill>
              </a:rPr>
              <a:t>for reuse.</a:t>
            </a:r>
          </a:p>
          <a:p>
            <a:pPr lvl="1" algn="just">
              <a:spcBef>
                <a:spcPct val="0"/>
              </a:spcBef>
              <a:spcAft>
                <a:spcPct val="70000"/>
              </a:spcAft>
              <a:buClr>
                <a:schemeClr val="tx2">
                  <a:lumMod val="60000"/>
                  <a:lumOff val="40000"/>
                </a:schemeClr>
              </a:buClr>
              <a:tabLst>
                <a:tab pos="377825" algn="l"/>
              </a:tabLst>
            </a:pPr>
            <a:r>
              <a:rPr lang="en" sz="2200" b="1">
                <a:solidFill>
                  <a:schemeClr val="accent1">
                    <a:lumMod val="75000"/>
                  </a:schemeClr>
                </a:solidFill>
              </a:rPr>
              <a:t>It is possible to share the Data lineage </a:t>
            </a:r>
            <a:r>
              <a:rPr lang="en" sz="2200" b="0">
                <a:solidFill>
                  <a:schemeClr val="tx1"/>
                </a:solidFill>
              </a:rPr>
              <a:t>with other authorized users.</a:t>
            </a:r>
          </a:p>
          <a:p>
            <a:pPr algn="just">
              <a:spcBef>
                <a:spcPct val="0"/>
              </a:spcBef>
              <a:spcAft>
                <a:spcPct val="70000"/>
              </a:spcAft>
              <a:buClr>
                <a:schemeClr val="tx2">
                  <a:lumMod val="60000"/>
                  <a:lumOff val="40000"/>
                </a:schemeClr>
              </a:buClr>
              <a:tabLst>
                <a:tab pos="377825" algn="l"/>
              </a:tabLst>
            </a:pPr>
            <a:r>
              <a:rPr lang="en" sz="2200" b="0">
                <a:solidFill>
                  <a:schemeClr val="tx1"/>
                </a:solidFill>
              </a:rPr>
              <a:t>A marketing specialist will therefore be able to share the life cycle of information in the organization with business departments.</a:t>
            </a:r>
          </a:p>
          <a:p>
            <a:pPr marL="0" indent="0" algn="just">
              <a:spcBef>
                <a:spcPct val="0"/>
              </a:spcBef>
              <a:spcAft>
                <a:spcPct val="70000"/>
              </a:spcAft>
              <a:buNone/>
              <a:tabLst>
                <a:tab pos="377825" algn="l"/>
              </a:tabLst>
            </a:pPr>
            <a:r>
              <a:rPr lang="en" sz="2200" b="0">
                <a:solidFill>
                  <a:schemeClr val="tx1"/>
                </a:solidFill>
              </a:rPr>
              <a:t> </a:t>
            </a:r>
          </a:p>
          <a:p>
            <a:pPr marL="0" indent="0" algn="just">
              <a:spcBef>
                <a:spcPct val="0"/>
              </a:spcBef>
              <a:spcAft>
                <a:spcPct val="70000"/>
              </a:spcAft>
              <a:buNone/>
              <a:tabLst>
                <a:tab pos="377825" algn="l"/>
              </a:tabLst>
            </a:pPr>
            <a:endParaRPr lang="fr-FR" b="0">
              <a:solidFill>
                <a:schemeClr val="tx1"/>
              </a:solidFill>
            </a:endParaRPr>
          </a:p>
          <a:p>
            <a:pPr marL="0" indent="0" algn="just">
              <a:spcBef>
                <a:spcPct val="0"/>
              </a:spcBef>
              <a:spcAft>
                <a:spcPct val="70000"/>
              </a:spcAft>
              <a:buNone/>
              <a:tabLst>
                <a:tab pos="377825" algn="l"/>
              </a:tabLst>
            </a:pPr>
            <a:endParaRPr lang="fr-FR">
              <a:solidFill>
                <a:schemeClr val="tx1"/>
              </a:solidFill>
            </a:endParaRPr>
          </a:p>
        </p:txBody>
      </p:sp>
      <p:pic>
        <p:nvPicPr>
          <p:cNvPr id="3" name="Image 2" descr="Une image contenant texte, capture d’écran, logiciel, Icône d’ordinateur&#10;&#10;Description générée automatiquement">
            <a:extLst>
              <a:ext uri="{FF2B5EF4-FFF2-40B4-BE49-F238E27FC236}">
                <a16:creationId xmlns:a16="http://schemas.microsoft.com/office/drawing/2014/main" id="{E1498287-939B-8D6D-831A-1321573952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8" y="2707000"/>
            <a:ext cx="3868196" cy="2700000"/>
          </a:xfrm>
          <a:prstGeom prst="rect">
            <a:avLst/>
          </a:prstGeom>
        </p:spPr>
      </p:pic>
      <p:sp>
        <p:nvSpPr>
          <p:cNvPr id="8" name="Rectangle : coins arrondis 4">
            <a:extLst>
              <a:ext uri="{FF2B5EF4-FFF2-40B4-BE49-F238E27FC236}">
                <a16:creationId xmlns:a16="http://schemas.microsoft.com/office/drawing/2014/main" id="{0DA0E2C7-3CDA-6FED-1F12-765DF21C688A}"/>
              </a:ext>
            </a:extLst>
          </p:cNvPr>
          <p:cNvSpPr txBox="1"/>
          <p:nvPr/>
        </p:nvSpPr>
        <p:spPr>
          <a:xfrm>
            <a:off x="623888" y="1268413"/>
            <a:ext cx="3423790"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en" sz="2400" b="1"/>
              <a:t>Share</a:t>
            </a:r>
          </a:p>
        </p:txBody>
      </p:sp>
    </p:spTree>
    <p:extLst>
      <p:ext uri="{BB962C8B-B14F-4D97-AF65-F5344CB8AC3E}">
        <p14:creationId xmlns:p14="http://schemas.microsoft.com/office/powerpoint/2010/main" val="4086195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t>Scalable Data Lineage</a:t>
            </a:r>
            <a:endParaRPr lang="fr-FR">
              <a:solidFill>
                <a:schemeClr val="accent1">
                  <a:lumMod val="75000"/>
                </a:schemeClr>
              </a:solidFill>
            </a:endParaRPr>
          </a:p>
        </p:txBody>
      </p:sp>
      <p:graphicFrame>
        <p:nvGraphicFramePr>
          <p:cNvPr id="3" name="Diagramme 2">
            <a:extLst>
              <a:ext uri="{FF2B5EF4-FFF2-40B4-BE49-F238E27FC236}">
                <a16:creationId xmlns:a16="http://schemas.microsoft.com/office/drawing/2014/main" id="{26F86EB3-50C0-4760-A25D-FEE919C4AE5A}"/>
              </a:ext>
            </a:extLst>
          </p:cNvPr>
          <p:cNvGraphicFramePr/>
          <p:nvPr>
            <p:extLst>
              <p:ext uri="{D42A27DB-BD31-4B8C-83A1-F6EECF244321}">
                <p14:modId xmlns:p14="http://schemas.microsoft.com/office/powerpoint/2010/main" val="2139584411"/>
              </p:ext>
            </p:extLst>
          </p:nvPr>
        </p:nvGraphicFramePr>
        <p:xfrm>
          <a:off x="627096" y="1124744"/>
          <a:ext cx="10944225" cy="1781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 coins arrondis 3">
            <a:extLst>
              <a:ext uri="{FF2B5EF4-FFF2-40B4-BE49-F238E27FC236}">
                <a16:creationId xmlns:a16="http://schemas.microsoft.com/office/drawing/2014/main" id="{281AE47A-64F4-A7EB-61FC-6E9A1DA74262}"/>
              </a:ext>
            </a:extLst>
          </p:cNvPr>
          <p:cNvSpPr/>
          <p:nvPr/>
        </p:nvSpPr>
        <p:spPr>
          <a:xfrm>
            <a:off x="627097" y="3793304"/>
            <a:ext cx="2447776" cy="1651822"/>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a:solidFill>
                  <a:schemeClr val="tx1"/>
                </a:solidFill>
              </a:rPr>
              <a:t>Create or import metadata</a:t>
            </a:r>
          </a:p>
          <a:p>
            <a:pPr algn="ctr"/>
            <a:endParaRPr lang="fr-FR" sz="2000">
              <a:solidFill>
                <a:schemeClr val="tx1"/>
              </a:solidFill>
            </a:endParaRPr>
          </a:p>
          <a:p>
            <a:pPr algn="ctr"/>
            <a:r>
              <a:rPr lang="en" sz="2000">
                <a:solidFill>
                  <a:schemeClr val="tx1"/>
                </a:solidFill>
              </a:rPr>
              <a:t>Create associations</a:t>
            </a:r>
          </a:p>
        </p:txBody>
      </p:sp>
      <p:sp>
        <p:nvSpPr>
          <p:cNvPr id="5" name="Rectangle : coins arrondis 4">
            <a:extLst>
              <a:ext uri="{FF2B5EF4-FFF2-40B4-BE49-F238E27FC236}">
                <a16:creationId xmlns:a16="http://schemas.microsoft.com/office/drawing/2014/main" id="{7856CCD7-0DA5-5067-5B08-D3EF1AA4E1BB}"/>
              </a:ext>
            </a:extLst>
          </p:cNvPr>
          <p:cNvSpPr/>
          <p:nvPr/>
        </p:nvSpPr>
        <p:spPr>
          <a:xfrm>
            <a:off x="3506921" y="3783403"/>
            <a:ext cx="2447776" cy="1661723"/>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a:solidFill>
                  <a:schemeClr val="tx1"/>
                </a:solidFill>
              </a:rPr>
              <a:t>Analyze using icons, Data Quality and the power of “Data Lineage”</a:t>
            </a:r>
          </a:p>
        </p:txBody>
      </p:sp>
      <p:sp>
        <p:nvSpPr>
          <p:cNvPr id="6" name="Rectangle : coins arrondis 5">
            <a:extLst>
              <a:ext uri="{FF2B5EF4-FFF2-40B4-BE49-F238E27FC236}">
                <a16:creationId xmlns:a16="http://schemas.microsoft.com/office/drawing/2014/main" id="{63268B8E-7D3E-22DD-15FA-2931D0AB8B59}"/>
              </a:ext>
            </a:extLst>
          </p:cNvPr>
          <p:cNvSpPr/>
          <p:nvPr/>
        </p:nvSpPr>
        <p:spPr>
          <a:xfrm>
            <a:off x="6403357" y="3788364"/>
            <a:ext cx="2447776" cy="1662165"/>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a:solidFill>
                  <a:schemeClr val="tx1"/>
                </a:solidFill>
              </a:rPr>
              <a:t>Save your “Data Lineage” for reuse</a:t>
            </a:r>
          </a:p>
        </p:txBody>
      </p:sp>
      <p:sp>
        <p:nvSpPr>
          <p:cNvPr id="7" name="Rectangle : coins arrondis 6">
            <a:extLst>
              <a:ext uri="{FF2B5EF4-FFF2-40B4-BE49-F238E27FC236}">
                <a16:creationId xmlns:a16="http://schemas.microsoft.com/office/drawing/2014/main" id="{AB97DF35-49AE-E694-0607-B27A89131EAF}"/>
              </a:ext>
            </a:extLst>
          </p:cNvPr>
          <p:cNvSpPr/>
          <p:nvPr/>
        </p:nvSpPr>
        <p:spPr>
          <a:xfrm>
            <a:off x="9123545" y="3788364"/>
            <a:ext cx="2447776" cy="1662165"/>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a:solidFill>
                  <a:schemeClr val="tx1"/>
                </a:solidFill>
              </a:rPr>
              <a:t>Share “Data Lineage” with users</a:t>
            </a:r>
          </a:p>
        </p:txBody>
      </p:sp>
      <p:sp>
        <p:nvSpPr>
          <p:cNvPr id="8" name="Rectangle : coins arrondis 7">
            <a:extLst>
              <a:ext uri="{FF2B5EF4-FFF2-40B4-BE49-F238E27FC236}">
                <a16:creationId xmlns:a16="http://schemas.microsoft.com/office/drawing/2014/main" id="{9DA6E900-D74B-4B3D-79FF-9F500F3CDCA4}"/>
              </a:ext>
            </a:extLst>
          </p:cNvPr>
          <p:cNvSpPr/>
          <p:nvPr/>
        </p:nvSpPr>
        <p:spPr>
          <a:xfrm>
            <a:off x="623888" y="2906517"/>
            <a:ext cx="10960836" cy="474207"/>
          </a:xfrm>
          <a:prstGeom prst="round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b="1">
                <a:solidFill>
                  <a:schemeClr val="accent1">
                    <a:lumMod val="75000"/>
                  </a:schemeClr>
                </a:solidFill>
              </a:rPr>
              <a:t>Data Lineage: The graphic design and sharing workshop</a:t>
            </a:r>
          </a:p>
        </p:txBody>
      </p:sp>
    </p:spTree>
    <p:extLst>
      <p:ext uri="{BB962C8B-B14F-4D97-AF65-F5344CB8AC3E}">
        <p14:creationId xmlns:p14="http://schemas.microsoft.com/office/powerpoint/2010/main" val="1118373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149D038-3715-4D4E-8120-28BC12FF74FE}"/>
              </a:ext>
            </a:extLst>
          </p:cNvPr>
          <p:cNvSpPr>
            <a:spLocks noGrp="1"/>
          </p:cNvSpPr>
          <p:nvPr>
            <p:ph idx="1"/>
          </p:nvPr>
        </p:nvSpPr>
        <p:spPr>
          <a:xfrm>
            <a:off x="4367808" y="1268761"/>
            <a:ext cx="7200305" cy="4608165"/>
          </a:xfrm>
        </p:spPr>
        <p:txBody>
          <a:bodyPr>
            <a:noAutofit/>
          </a:bodyPr>
          <a:lstStyle/>
          <a:p>
            <a:r>
              <a:rPr lang="en" sz="2200">
                <a:solidFill>
                  <a:schemeClr val="accent1">
                    <a:lumMod val="75000"/>
                  </a:schemeClr>
                </a:solidFill>
              </a:rPr>
              <a:t>The process of defining reference data </a:t>
            </a:r>
            <a:r>
              <a:rPr lang="en" sz="2200" b="0">
                <a:solidFill>
                  <a:schemeClr val="tx1"/>
                </a:solidFill>
              </a:rPr>
              <a:t>(MDM or Master Data Management) is an important point of Data Governance</a:t>
            </a:r>
          </a:p>
          <a:p>
            <a:endParaRPr lang="fr-FR" sz="2200"/>
          </a:p>
          <a:p>
            <a:r>
              <a:rPr lang="en" sz="2200">
                <a:solidFill>
                  <a:schemeClr val="accent1">
                    <a:lumMod val="75000"/>
                  </a:schemeClr>
                </a:solidFill>
              </a:rPr>
              <a:t>The technical part of MDM is handled by specialized tools</a:t>
            </a:r>
          </a:p>
          <a:p>
            <a:endParaRPr lang="fr-FR" sz="2200"/>
          </a:p>
          <a:p>
            <a:r>
              <a:rPr lang="en" sz="2200">
                <a:solidFill>
                  <a:schemeClr val="accent1">
                    <a:lumMod val="75000"/>
                  </a:schemeClr>
                </a:solidFill>
              </a:rPr>
              <a:t>The goal in Meta Analysis is twofold</a:t>
            </a:r>
          </a:p>
          <a:p>
            <a:pPr lvl="1"/>
            <a:r>
              <a:rPr lang="en" sz="2200"/>
              <a:t>Include the location of the reference data</a:t>
            </a:r>
          </a:p>
          <a:p>
            <a:pPr lvl="1"/>
            <a:r>
              <a:rPr lang="en" sz="2200"/>
              <a:t>Highlight associations linked to reference data</a:t>
            </a:r>
          </a:p>
        </p:txBody>
      </p:sp>
      <p:sp>
        <p:nvSpPr>
          <p:cNvPr id="3" name="Titre 2">
            <a:extLst>
              <a:ext uri="{FF2B5EF4-FFF2-40B4-BE49-F238E27FC236}">
                <a16:creationId xmlns:a16="http://schemas.microsoft.com/office/drawing/2014/main" id="{FDA3BBF2-3BAE-46DB-A107-F5BCC72A2925}"/>
              </a:ext>
            </a:extLst>
          </p:cNvPr>
          <p:cNvSpPr>
            <a:spLocks noGrp="1"/>
          </p:cNvSpPr>
          <p:nvPr>
            <p:ph type="title"/>
          </p:nvPr>
        </p:nvSpPr>
        <p:spPr/>
        <p:txBody>
          <a:bodyPr/>
          <a:lstStyle/>
          <a:p>
            <a:r>
              <a:rPr lang="en"/>
              <a:t>Golden records or reference data</a:t>
            </a:r>
          </a:p>
        </p:txBody>
      </p:sp>
      <p:pic>
        <p:nvPicPr>
          <p:cNvPr id="6" name="Image 5" descr="Une image contenant diagramme&#10;&#10;Description générée automatiquement">
            <a:extLst>
              <a:ext uri="{FF2B5EF4-FFF2-40B4-BE49-F238E27FC236}">
                <a16:creationId xmlns:a16="http://schemas.microsoft.com/office/drawing/2014/main" id="{367B2493-9844-FADF-1886-A169030DC1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663" y="2852738"/>
            <a:ext cx="3211374" cy="2409020"/>
          </a:xfrm>
          <a:prstGeom prst="rect">
            <a:avLst/>
          </a:prstGeom>
        </p:spPr>
      </p:pic>
      <p:sp>
        <p:nvSpPr>
          <p:cNvPr id="9" name="Rectangle : coins arrondis 4">
            <a:extLst>
              <a:ext uri="{FF2B5EF4-FFF2-40B4-BE49-F238E27FC236}">
                <a16:creationId xmlns:a16="http://schemas.microsoft.com/office/drawing/2014/main" id="{0B45CEDF-2016-EFD9-42E4-30EBDB915871}"/>
              </a:ext>
            </a:extLst>
          </p:cNvPr>
          <p:cNvSpPr txBox="1"/>
          <p:nvPr/>
        </p:nvSpPr>
        <p:spPr>
          <a:xfrm>
            <a:off x="623888" y="1268413"/>
            <a:ext cx="3211374" cy="720000"/>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1" algn="ctr"/>
            <a:r>
              <a:rPr lang="en" sz="2400" b="1"/>
              <a:t>Identify</a:t>
            </a:r>
          </a:p>
        </p:txBody>
      </p:sp>
    </p:spTree>
    <p:extLst>
      <p:ext uri="{BB962C8B-B14F-4D97-AF65-F5344CB8AC3E}">
        <p14:creationId xmlns:p14="http://schemas.microsoft.com/office/powerpoint/2010/main" val="3604830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en"/>
              <a:t>The demonstration</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2974560342"/>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a:extLst>
              <a:ext uri="{FF2B5EF4-FFF2-40B4-BE49-F238E27FC236}">
                <a16:creationId xmlns:a16="http://schemas.microsoft.com/office/drawing/2014/main" id="{0472E469-66C5-3000-32C3-6A164A1C9C3B}"/>
              </a:ext>
            </a:extLst>
          </p:cNvPr>
          <p:cNvPicPr>
            <a:picLocks noChangeAspect="1"/>
          </p:cNvPicPr>
          <p:nvPr/>
        </p:nvPicPr>
        <p:blipFill>
          <a:blip r:embed="rId8"/>
          <a:stretch>
            <a:fillRect/>
          </a:stretch>
        </p:blipFill>
        <p:spPr>
          <a:xfrm>
            <a:off x="4737100" y="1886857"/>
            <a:ext cx="2717800" cy="2717800"/>
          </a:xfrm>
          <a:prstGeom prst="rect">
            <a:avLst/>
          </a:prstGeom>
        </p:spPr>
      </p:pic>
    </p:spTree>
    <p:extLst>
      <p:ext uri="{BB962C8B-B14F-4D97-AF65-F5344CB8AC3E}">
        <p14:creationId xmlns:p14="http://schemas.microsoft.com/office/powerpoint/2010/main" val="1242187878"/>
      </p:ext>
    </p:extLst>
  </p:cSld>
  <p:clrMapOvr>
    <a:masterClrMapping/>
  </p:clrMapOvr>
  <mc:AlternateContent xmlns:mc="http://schemas.openxmlformats.org/markup-compatibility/2006" xmlns:p14="http://schemas.microsoft.com/office/powerpoint/2010/main">
    <mc:Choice Requires="p14">
      <p:transition p14:dur="0" advTm="7056"/>
    </mc:Choice>
    <mc:Fallback xmlns="">
      <p:transition advTm="7056"/>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
              <a:t>Elements of Meta Analysis</a:t>
            </a:r>
          </a:p>
        </p:txBody>
      </p:sp>
      <p:sp>
        <p:nvSpPr>
          <p:cNvPr id="8" name="ZoneTexte 7">
            <a:extLst>
              <a:ext uri="{FF2B5EF4-FFF2-40B4-BE49-F238E27FC236}">
                <a16:creationId xmlns:a16="http://schemas.microsoft.com/office/drawing/2014/main" id="{331EDC7D-19E4-477A-B7FF-28625E213571}"/>
              </a:ext>
            </a:extLst>
          </p:cNvPr>
          <p:cNvSpPr txBox="1"/>
          <p:nvPr/>
        </p:nvSpPr>
        <p:spPr>
          <a:xfrm>
            <a:off x="6954694" y="1276083"/>
            <a:ext cx="4613419" cy="3170099"/>
          </a:xfrm>
          <a:prstGeom prst="rect">
            <a:avLst/>
          </a:prstGeom>
          <a:noFill/>
        </p:spPr>
        <p:txBody>
          <a:bodyPr wrap="square" rtlCol="0">
            <a:spAutoFit/>
          </a:bodyPr>
          <a:lstStyle/>
          <a:p>
            <a:pPr algn="ctr"/>
            <a:r>
              <a:rPr lang="en" sz="2000" b="1">
                <a:solidFill>
                  <a:schemeClr val="accent1">
                    <a:lumMod val="75000"/>
                  </a:schemeClr>
                </a:solidFill>
              </a:rPr>
              <a:t>Organization and Business Processes</a:t>
            </a:r>
          </a:p>
          <a:p>
            <a:pPr algn="ctr"/>
            <a:endParaRPr lang="fr-FR" sz="2000" b="1">
              <a:solidFill>
                <a:schemeClr val="accent1">
                  <a:lumMod val="75000"/>
                </a:schemeClr>
              </a:solidFill>
            </a:endParaRPr>
          </a:p>
          <a:p>
            <a:pPr algn="ctr"/>
            <a:endParaRPr lang="fr-FR" sz="2000" b="1">
              <a:solidFill>
                <a:schemeClr val="accent1">
                  <a:lumMod val="75000"/>
                </a:schemeClr>
              </a:solidFill>
            </a:endParaRPr>
          </a:p>
          <a:p>
            <a:pPr algn="ctr"/>
            <a:r>
              <a:rPr lang="en" sz="2000" b="1">
                <a:solidFill>
                  <a:schemeClr val="accent1">
                    <a:lumMod val="75000"/>
                  </a:schemeClr>
                </a:solidFill>
              </a:rPr>
              <a:t>Business information/Business Glossary</a:t>
            </a:r>
          </a:p>
          <a:p>
            <a:pPr algn="ctr"/>
            <a:endParaRPr lang="fr-FR" sz="2000" b="1">
              <a:solidFill>
                <a:schemeClr val="accent1">
                  <a:lumMod val="75000"/>
                </a:schemeClr>
              </a:solidFill>
            </a:endParaRPr>
          </a:p>
          <a:p>
            <a:pPr algn="ctr"/>
            <a:endParaRPr lang="fr-FR" sz="2000" b="1">
              <a:solidFill>
                <a:schemeClr val="accent1">
                  <a:lumMod val="75000"/>
                </a:schemeClr>
              </a:solidFill>
            </a:endParaRPr>
          </a:p>
          <a:p>
            <a:pPr algn="ctr"/>
            <a:r>
              <a:rPr lang="en" sz="2000" b="1">
                <a:solidFill>
                  <a:schemeClr val="accent1">
                    <a:lumMod val="75000"/>
                  </a:schemeClr>
                </a:solidFill>
              </a:rPr>
              <a:t>Applications/Application information</a:t>
            </a:r>
          </a:p>
          <a:p>
            <a:pPr algn="ctr"/>
            <a:r>
              <a:rPr lang="en" sz="2000" b="1">
                <a:solidFill>
                  <a:schemeClr val="accent1">
                    <a:lumMod val="75000"/>
                  </a:schemeClr>
                </a:solidFill>
              </a:rPr>
              <a:t>Data quality</a:t>
            </a:r>
          </a:p>
          <a:p>
            <a:pPr algn="ctr"/>
            <a:endParaRPr lang="fr-FR" sz="2000" b="1">
              <a:solidFill>
                <a:schemeClr val="accent1">
                  <a:lumMod val="75000"/>
                </a:schemeClr>
              </a:solidFill>
            </a:endParaRPr>
          </a:p>
          <a:p>
            <a:pPr algn="ctr"/>
            <a:r>
              <a:rPr lang="en" sz="2000" b="1">
                <a:solidFill>
                  <a:schemeClr val="accent1">
                    <a:lumMod val="75000"/>
                  </a:schemeClr>
                </a:solidFill>
              </a:rPr>
              <a:t>IS mapping</a:t>
            </a:r>
          </a:p>
        </p:txBody>
      </p:sp>
      <p:sp>
        <p:nvSpPr>
          <p:cNvPr id="2" name="ZoneTexte 1">
            <a:extLst>
              <a:ext uri="{FF2B5EF4-FFF2-40B4-BE49-F238E27FC236}">
                <a16:creationId xmlns:a16="http://schemas.microsoft.com/office/drawing/2014/main" id="{10296177-142D-4AD0-A4B0-786DAF50A145}"/>
              </a:ext>
            </a:extLst>
          </p:cNvPr>
          <p:cNvSpPr txBox="1"/>
          <p:nvPr/>
        </p:nvSpPr>
        <p:spPr>
          <a:xfrm>
            <a:off x="614897" y="5301208"/>
            <a:ext cx="9935249" cy="400110"/>
          </a:xfrm>
          <a:prstGeom prst="rect">
            <a:avLst/>
          </a:prstGeom>
          <a:noFill/>
        </p:spPr>
        <p:txBody>
          <a:bodyPr wrap="square" rtlCol="0">
            <a:spAutoFit/>
          </a:bodyPr>
          <a:lstStyle/>
          <a:p>
            <a:pPr algn="ctr"/>
            <a:r>
              <a:rPr lang="en" sz="2000" b="1">
                <a:solidFill>
                  <a:schemeClr val="accent1">
                    <a:lumMod val="75000"/>
                  </a:schemeClr>
                </a:solidFill>
              </a:rPr>
              <a:t>Searches and scalable data lineage can be carried out on the entire repository</a:t>
            </a:r>
          </a:p>
        </p:txBody>
      </p:sp>
      <p:graphicFrame>
        <p:nvGraphicFramePr>
          <p:cNvPr id="3" name="Tableau 3">
            <a:extLst>
              <a:ext uri="{FF2B5EF4-FFF2-40B4-BE49-F238E27FC236}">
                <a16:creationId xmlns:a16="http://schemas.microsoft.com/office/drawing/2014/main" id="{A6730792-0D68-404C-BA48-711D4CA574E3}"/>
              </a:ext>
            </a:extLst>
          </p:cNvPr>
          <p:cNvGraphicFramePr>
            <a:graphicFrameLocks noGrp="1"/>
          </p:cNvGraphicFramePr>
          <p:nvPr>
            <p:extLst>
              <p:ext uri="{D42A27DB-BD31-4B8C-83A1-F6EECF244321}">
                <p14:modId xmlns:p14="http://schemas.microsoft.com/office/powerpoint/2010/main" val="611193218"/>
              </p:ext>
            </p:extLst>
          </p:nvPr>
        </p:nvGraphicFramePr>
        <p:xfrm>
          <a:off x="2276794" y="1268413"/>
          <a:ext cx="4032448" cy="3452915"/>
        </p:xfrm>
        <a:graphic>
          <a:graphicData uri="http://schemas.openxmlformats.org/drawingml/2006/table">
            <a:tbl>
              <a:tblPr firstRow="1" bandRow="1">
                <a:tableStyleId>{5C22544A-7EE6-4342-B048-85BDC9FD1C3A}</a:tableStyleId>
              </a:tblPr>
              <a:tblGrid>
                <a:gridCol w="841375">
                  <a:extLst>
                    <a:ext uri="{9D8B030D-6E8A-4147-A177-3AD203B41FA5}">
                      <a16:colId xmlns:a16="http://schemas.microsoft.com/office/drawing/2014/main" val="4240613515"/>
                    </a:ext>
                  </a:extLst>
                </a:gridCol>
                <a:gridCol w="3191073">
                  <a:extLst>
                    <a:ext uri="{9D8B030D-6E8A-4147-A177-3AD203B41FA5}">
                      <a16:colId xmlns:a16="http://schemas.microsoft.com/office/drawing/2014/main" val="3813901347"/>
                    </a:ext>
                  </a:extLst>
                </a:gridCol>
              </a:tblGrid>
              <a:tr h="787784">
                <a:tc>
                  <a:txBody>
                    <a:bodyPr/>
                    <a:lstStyle/>
                    <a:p>
                      <a:pPr algn="ctr"/>
                      <a:endParaRPr lang="fr-FR"/>
                    </a:p>
                  </a:txBody>
                  <a:tcPr anchor="ctr">
                    <a:solidFill>
                      <a:schemeClr val="bg1"/>
                    </a:solidFill>
                  </a:tcPr>
                </a:tc>
                <a:tc>
                  <a:txBody>
                    <a:bodyPr/>
                    <a:lstStyle/>
                    <a:p>
                      <a:pPr algn="ctr"/>
                      <a:r>
                        <a:rPr lang="en"/>
                        <a:t>Organizational layer</a:t>
                      </a:r>
                    </a:p>
                  </a:txBody>
                  <a:tcPr anchor="ctr">
                    <a:solidFill>
                      <a:schemeClr val="tx2">
                        <a:lumMod val="75000"/>
                      </a:schemeClr>
                    </a:solidFill>
                  </a:tcPr>
                </a:tc>
                <a:extLst>
                  <a:ext uri="{0D108BD9-81ED-4DB2-BD59-A6C34878D82A}">
                    <a16:rowId xmlns:a16="http://schemas.microsoft.com/office/drawing/2014/main" val="307335038"/>
                  </a:ext>
                </a:extLst>
              </a:tr>
              <a:tr h="888377">
                <a:tc rowSpan="3">
                  <a:txBody>
                    <a:bodyPr/>
                    <a:lstStyle/>
                    <a:p>
                      <a:pPr algn="ctr"/>
                      <a:r>
                        <a:rPr lang="en" b="1">
                          <a:solidFill>
                            <a:schemeClr val="bg1"/>
                          </a:solidFill>
                          <a:highlight>
                            <a:srgbClr val="009999"/>
                          </a:highlight>
                        </a:rPr>
                        <a:t>GDPR</a:t>
                      </a:r>
                    </a:p>
                  </a:txBody>
                  <a:tcPr vert="vert270" anchor="ctr">
                    <a:solidFill>
                      <a:srgbClr val="009999"/>
                    </a:solidFill>
                  </a:tcPr>
                </a:tc>
                <a:tc>
                  <a:txBody>
                    <a:bodyPr/>
                    <a:lstStyle/>
                    <a:p>
                      <a:pPr algn="ctr"/>
                      <a:r>
                        <a:rPr lang="en" b="1">
                          <a:solidFill>
                            <a:schemeClr val="bg1"/>
                          </a:solidFill>
                        </a:rPr>
                        <a:t>Functional layer</a:t>
                      </a:r>
                    </a:p>
                  </a:txBody>
                  <a:tcPr anchor="ctr">
                    <a:solidFill>
                      <a:schemeClr val="tx2">
                        <a:lumMod val="60000"/>
                        <a:lumOff val="40000"/>
                      </a:schemeClr>
                    </a:solidFill>
                  </a:tcPr>
                </a:tc>
                <a:extLst>
                  <a:ext uri="{0D108BD9-81ED-4DB2-BD59-A6C34878D82A}">
                    <a16:rowId xmlns:a16="http://schemas.microsoft.com/office/drawing/2014/main" val="695846988"/>
                  </a:ext>
                </a:extLst>
              </a:tr>
              <a:tr h="888377">
                <a:tc vMerge="1">
                  <a:txBody>
                    <a:bodyPr/>
                    <a:lstStyle/>
                    <a:p>
                      <a:pPr algn="ctr"/>
                      <a:endParaRPr lang="fr-FR" b="1">
                        <a:solidFill>
                          <a:schemeClr val="bg1"/>
                        </a:solidFill>
                      </a:endParaRPr>
                    </a:p>
                  </a:txBody>
                  <a:tcPr anchor="ctr">
                    <a:solidFill>
                      <a:schemeClr val="tx2">
                        <a:lumMod val="40000"/>
                        <a:lumOff val="60000"/>
                      </a:schemeClr>
                    </a:solidFill>
                  </a:tcPr>
                </a:tc>
                <a:tc>
                  <a:txBody>
                    <a:bodyPr/>
                    <a:lstStyle/>
                    <a:p>
                      <a:pPr algn="ctr"/>
                      <a:r>
                        <a:rPr lang="en" b="1" dirty="0">
                          <a:solidFill>
                            <a:schemeClr val="bg1"/>
                          </a:solidFill>
                        </a:rPr>
                        <a:t>Application layer</a:t>
                      </a:r>
                    </a:p>
                  </a:txBody>
                  <a:tcPr anchor="ctr">
                    <a:solidFill>
                      <a:schemeClr val="tx2">
                        <a:lumMod val="40000"/>
                        <a:lumOff val="60000"/>
                      </a:schemeClr>
                    </a:solidFill>
                  </a:tcPr>
                </a:tc>
                <a:extLst>
                  <a:ext uri="{0D108BD9-81ED-4DB2-BD59-A6C34878D82A}">
                    <a16:rowId xmlns:a16="http://schemas.microsoft.com/office/drawing/2014/main" val="4102785626"/>
                  </a:ext>
                </a:extLst>
              </a:tr>
              <a:tr h="888377">
                <a:tc vMerge="1">
                  <a:txBody>
                    <a:bodyPr/>
                    <a:lstStyle/>
                    <a:p>
                      <a:pPr algn="ctr"/>
                      <a:endParaRPr lang="fr-FR" b="1">
                        <a:solidFill>
                          <a:schemeClr val="bg1"/>
                        </a:solidFill>
                      </a:endParaRPr>
                    </a:p>
                  </a:txBody>
                  <a:tcPr anchor="ctr">
                    <a:solidFill>
                      <a:srgbClr val="F02D33"/>
                    </a:solidFill>
                  </a:tcPr>
                </a:tc>
                <a:tc>
                  <a:txBody>
                    <a:bodyPr/>
                    <a:lstStyle/>
                    <a:p>
                      <a:pPr algn="ctr"/>
                      <a:r>
                        <a:rPr lang="en" b="1" dirty="0">
                          <a:solidFill>
                            <a:schemeClr val="bg1"/>
                          </a:solidFill>
                        </a:rPr>
                        <a:t>Mapping layer</a:t>
                      </a:r>
                    </a:p>
                  </a:txBody>
                  <a:tcPr anchor="ctr">
                    <a:solidFill>
                      <a:srgbClr val="F02D33"/>
                    </a:solidFill>
                  </a:tcPr>
                </a:tc>
                <a:extLst>
                  <a:ext uri="{0D108BD9-81ED-4DB2-BD59-A6C34878D82A}">
                    <a16:rowId xmlns:a16="http://schemas.microsoft.com/office/drawing/2014/main" val="3847518694"/>
                  </a:ext>
                </a:extLst>
              </a:tr>
            </a:tbl>
          </a:graphicData>
        </a:graphic>
      </p:graphicFrame>
      <p:sp>
        <p:nvSpPr>
          <p:cNvPr id="4" name="Flèche : double flèche verticale 3">
            <a:extLst>
              <a:ext uri="{FF2B5EF4-FFF2-40B4-BE49-F238E27FC236}">
                <a16:creationId xmlns:a16="http://schemas.microsoft.com/office/drawing/2014/main" id="{D8AA3F6F-F8A1-461D-A691-970E67BF9CA6}"/>
              </a:ext>
            </a:extLst>
          </p:cNvPr>
          <p:cNvSpPr/>
          <p:nvPr/>
        </p:nvSpPr>
        <p:spPr>
          <a:xfrm>
            <a:off x="625247" y="1268413"/>
            <a:ext cx="1000694" cy="3452915"/>
          </a:xfrm>
          <a:prstGeom prst="up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 b="1">
                <a:solidFill>
                  <a:schemeClr val="tx1"/>
                </a:solidFill>
              </a:rPr>
              <a:t>Scalable Data Lineage</a:t>
            </a:r>
          </a:p>
        </p:txBody>
      </p:sp>
    </p:spTree>
    <p:extLst>
      <p:ext uri="{BB962C8B-B14F-4D97-AF65-F5344CB8AC3E}">
        <p14:creationId xmlns:p14="http://schemas.microsoft.com/office/powerpoint/2010/main" val="35889867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en"/>
              <a:t>The actors</a:t>
            </a:r>
          </a:p>
        </p:txBody>
      </p:sp>
      <p:sp>
        <p:nvSpPr>
          <p:cNvPr id="7" name="Rectangle 3">
            <a:extLst>
              <a:ext uri="{FF2B5EF4-FFF2-40B4-BE49-F238E27FC236}">
                <a16:creationId xmlns:a16="http://schemas.microsoft.com/office/drawing/2014/main" id="{F910B3C9-4990-41B5-BBBB-4F926ACB1705}"/>
              </a:ext>
            </a:extLst>
          </p:cNvPr>
          <p:cNvSpPr txBox="1">
            <a:spLocks noChangeArrowheads="1"/>
          </p:cNvSpPr>
          <p:nvPr/>
        </p:nvSpPr>
        <p:spPr>
          <a:xfrm>
            <a:off x="623888" y="1261926"/>
            <a:ext cx="10944225" cy="8367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70000"/>
              </a:spcAft>
              <a:buNone/>
              <a:tabLst>
                <a:tab pos="377825" algn="l"/>
              </a:tabLst>
            </a:pPr>
            <a:r>
              <a:rPr lang="en" sz="3200">
                <a:solidFill>
                  <a:schemeClr val="accent1">
                    <a:lumMod val="75000"/>
                  </a:schemeClr>
                </a:solidFill>
              </a:rPr>
              <a:t>Demonstration in collaborative mode</a:t>
            </a:r>
          </a:p>
          <a:p>
            <a:pPr marL="0" indent="0" algn="just">
              <a:spcBef>
                <a:spcPct val="0"/>
              </a:spcBef>
              <a:spcAft>
                <a:spcPct val="70000"/>
              </a:spcAft>
              <a:buNone/>
              <a:tabLst>
                <a:tab pos="377825" algn="l"/>
              </a:tabLst>
            </a:pPr>
            <a:endParaRPr lang="fr-FR" sz="6000">
              <a:solidFill>
                <a:srgbClr val="009999"/>
              </a:solidFill>
            </a:endParaRPr>
          </a:p>
          <a:p>
            <a:pPr marL="0" indent="0" algn="just">
              <a:spcBef>
                <a:spcPct val="0"/>
              </a:spcBef>
              <a:spcAft>
                <a:spcPct val="70000"/>
              </a:spcAft>
              <a:buNone/>
              <a:tabLst>
                <a:tab pos="377825" algn="l"/>
              </a:tabLst>
            </a:pPr>
            <a:endParaRPr lang="fr-FR">
              <a:solidFill>
                <a:srgbClr val="009999"/>
              </a:solidFill>
            </a:endParaRPr>
          </a:p>
        </p:txBody>
      </p:sp>
      <p:pic>
        <p:nvPicPr>
          <p:cNvPr id="2" name="Image 1" descr="Une image contenant homme, personne, verres, regarder&#10;&#10;Description générée automatiquement">
            <a:extLst>
              <a:ext uri="{FF2B5EF4-FFF2-40B4-BE49-F238E27FC236}">
                <a16:creationId xmlns:a16="http://schemas.microsoft.com/office/drawing/2014/main" id="{4F5784BF-51DA-C2AC-6924-CD2953CF09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9057" y="3429000"/>
            <a:ext cx="1940232" cy="2477030"/>
          </a:xfrm>
          <a:prstGeom prst="rect">
            <a:avLst/>
          </a:prstGeom>
        </p:spPr>
      </p:pic>
      <p:pic>
        <p:nvPicPr>
          <p:cNvPr id="6" name="Image 5" descr="Une image contenant personne, femme, jeune, portable&#10;&#10;Description générée automatiquement">
            <a:extLst>
              <a:ext uri="{FF2B5EF4-FFF2-40B4-BE49-F238E27FC236}">
                <a16:creationId xmlns:a16="http://schemas.microsoft.com/office/drawing/2014/main" id="{8C8D67FB-ECD9-09EF-F731-E44F96F5713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670" b="13175"/>
          <a:stretch/>
        </p:blipFill>
        <p:spPr>
          <a:xfrm>
            <a:off x="1023871" y="3443552"/>
            <a:ext cx="1873249" cy="2447925"/>
          </a:xfrm>
          <a:prstGeom prst="rect">
            <a:avLst/>
          </a:prstGeom>
        </p:spPr>
      </p:pic>
      <p:sp>
        <p:nvSpPr>
          <p:cNvPr id="8" name="ZoneTexte 7">
            <a:extLst>
              <a:ext uri="{FF2B5EF4-FFF2-40B4-BE49-F238E27FC236}">
                <a16:creationId xmlns:a16="http://schemas.microsoft.com/office/drawing/2014/main" id="{8AAD1ADF-D715-1571-9951-00A40F007E51}"/>
              </a:ext>
            </a:extLst>
          </p:cNvPr>
          <p:cNvSpPr txBox="1"/>
          <p:nvPr/>
        </p:nvSpPr>
        <p:spPr>
          <a:xfrm>
            <a:off x="3161992" y="2039338"/>
            <a:ext cx="2811405" cy="1015663"/>
          </a:xfrm>
          <a:prstGeom prst="rect">
            <a:avLst/>
          </a:prstGeom>
          <a:noFill/>
        </p:spPr>
        <p:txBody>
          <a:bodyPr wrap="square" rtlCol="0">
            <a:spAutoFit/>
          </a:bodyPr>
          <a:lstStyle/>
          <a:p>
            <a:pPr algn="ctr"/>
            <a:r>
              <a:rPr lang="en" sz="2000" b="1"/>
              <a:t>Rock</a:t>
            </a:r>
          </a:p>
          <a:p>
            <a:pPr algn="ctr"/>
            <a:r>
              <a:rPr lang="en" sz="2000" b="1"/>
              <a:t>Data Steward</a:t>
            </a:r>
          </a:p>
          <a:p>
            <a:pPr algn="ctr"/>
            <a:r>
              <a:rPr lang="en" sz="2000" b="1"/>
              <a:t>Logistics field</a:t>
            </a:r>
          </a:p>
        </p:txBody>
      </p:sp>
      <p:sp>
        <p:nvSpPr>
          <p:cNvPr id="11" name="ZoneTexte 10">
            <a:extLst>
              <a:ext uri="{FF2B5EF4-FFF2-40B4-BE49-F238E27FC236}">
                <a16:creationId xmlns:a16="http://schemas.microsoft.com/office/drawing/2014/main" id="{649E6A9B-9A9A-127B-6A62-C85B19B17DB4}"/>
              </a:ext>
            </a:extLst>
          </p:cNvPr>
          <p:cNvSpPr txBox="1"/>
          <p:nvPr/>
        </p:nvSpPr>
        <p:spPr>
          <a:xfrm>
            <a:off x="350587" y="2016020"/>
            <a:ext cx="2811405" cy="1015663"/>
          </a:xfrm>
          <a:prstGeom prst="rect">
            <a:avLst/>
          </a:prstGeom>
          <a:noFill/>
        </p:spPr>
        <p:txBody>
          <a:bodyPr wrap="square" rtlCol="0">
            <a:spAutoFit/>
          </a:bodyPr>
          <a:lstStyle/>
          <a:p>
            <a:pPr algn="ctr"/>
            <a:r>
              <a:rPr lang="en" sz="2000" b="1"/>
              <a:t>Married</a:t>
            </a:r>
          </a:p>
          <a:p>
            <a:pPr algn="ctr"/>
            <a:r>
              <a:rPr lang="en" sz="2000" b="1"/>
              <a:t>Data Steward</a:t>
            </a:r>
          </a:p>
          <a:p>
            <a:pPr algn="ctr"/>
            <a:r>
              <a:rPr lang="en" sz="2000" b="1"/>
              <a:t>Marketing domain</a:t>
            </a:r>
          </a:p>
        </p:txBody>
      </p:sp>
      <p:pic>
        <p:nvPicPr>
          <p:cNvPr id="4" name="Image 3" descr="Une image contenant personne, homme, costume, affaires&#10;&#10;Description générée automatiquement">
            <a:extLst>
              <a:ext uri="{FF2B5EF4-FFF2-40B4-BE49-F238E27FC236}">
                <a16:creationId xmlns:a16="http://schemas.microsoft.com/office/drawing/2014/main" id="{59F2F20A-62A7-50D1-F414-1697270B34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1322" y="3414447"/>
            <a:ext cx="1917435" cy="2447925"/>
          </a:xfrm>
          <a:prstGeom prst="rect">
            <a:avLst/>
          </a:prstGeom>
        </p:spPr>
      </p:pic>
      <p:sp>
        <p:nvSpPr>
          <p:cNvPr id="5" name="ZoneTexte 4">
            <a:extLst>
              <a:ext uri="{FF2B5EF4-FFF2-40B4-BE49-F238E27FC236}">
                <a16:creationId xmlns:a16="http://schemas.microsoft.com/office/drawing/2014/main" id="{A286647E-D31B-81C7-3852-0E9F134A47B2}"/>
              </a:ext>
            </a:extLst>
          </p:cNvPr>
          <p:cNvSpPr txBox="1"/>
          <p:nvPr/>
        </p:nvSpPr>
        <p:spPr>
          <a:xfrm>
            <a:off x="6044982" y="2054768"/>
            <a:ext cx="2811405" cy="1015663"/>
          </a:xfrm>
          <a:prstGeom prst="rect">
            <a:avLst/>
          </a:prstGeom>
          <a:noFill/>
        </p:spPr>
        <p:txBody>
          <a:bodyPr wrap="square" rtlCol="0">
            <a:spAutoFit/>
          </a:bodyPr>
          <a:lstStyle/>
          <a:p>
            <a:pPr algn="ctr"/>
            <a:r>
              <a:rPr lang="en" sz="2000" b="1"/>
              <a:t>John</a:t>
            </a:r>
          </a:p>
          <a:p>
            <a:pPr algn="ctr"/>
            <a:r>
              <a:rPr lang="en" sz="2000" b="1"/>
              <a:t>CDO</a:t>
            </a:r>
          </a:p>
          <a:p>
            <a:pPr algn="ctr"/>
            <a:r>
              <a:rPr lang="en" sz="2000" b="1"/>
              <a:t>English subsidiary</a:t>
            </a:r>
          </a:p>
        </p:txBody>
      </p:sp>
      <p:pic>
        <p:nvPicPr>
          <p:cNvPr id="9" name="Image 8" descr="Une image contenant Visage humain, personne, sourire, habits&#10;&#10;Description générée automatiquement">
            <a:extLst>
              <a:ext uri="{FF2B5EF4-FFF2-40B4-BE49-F238E27FC236}">
                <a16:creationId xmlns:a16="http://schemas.microsoft.com/office/drawing/2014/main" id="{BD3F84B9-C726-937B-0CDA-C44AA5655D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45584" y="3414447"/>
            <a:ext cx="1917435" cy="2447925"/>
          </a:xfrm>
          <a:prstGeom prst="rect">
            <a:avLst/>
          </a:prstGeom>
        </p:spPr>
      </p:pic>
      <p:sp>
        <p:nvSpPr>
          <p:cNvPr id="10" name="ZoneTexte 9">
            <a:extLst>
              <a:ext uri="{FF2B5EF4-FFF2-40B4-BE49-F238E27FC236}">
                <a16:creationId xmlns:a16="http://schemas.microsoft.com/office/drawing/2014/main" id="{197D2C74-F072-BD2F-6C44-B3D65CCD9B12}"/>
              </a:ext>
            </a:extLst>
          </p:cNvPr>
          <p:cNvSpPr txBox="1"/>
          <p:nvPr/>
        </p:nvSpPr>
        <p:spPr>
          <a:xfrm>
            <a:off x="8929151" y="2054768"/>
            <a:ext cx="2811405" cy="1015663"/>
          </a:xfrm>
          <a:prstGeom prst="rect">
            <a:avLst/>
          </a:prstGeom>
          <a:noFill/>
        </p:spPr>
        <p:txBody>
          <a:bodyPr wrap="square" rtlCol="0">
            <a:spAutoFit/>
          </a:bodyPr>
          <a:lstStyle/>
          <a:p>
            <a:pPr algn="ctr"/>
            <a:r>
              <a:rPr lang="en" sz="2000" b="1"/>
              <a:t>Thomas</a:t>
            </a:r>
          </a:p>
          <a:p>
            <a:pPr algn="ctr"/>
            <a:r>
              <a:rPr lang="en" sz="2000" b="1"/>
              <a:t>DG Manager</a:t>
            </a:r>
          </a:p>
          <a:p>
            <a:pPr algn="ctr"/>
            <a:r>
              <a:rPr lang="en" sz="2000" b="1" err="1"/>
              <a:t>Mesh </a:t>
            </a:r>
            <a:endParaRPr lang="fr-FR" sz="2000" b="1"/>
          </a:p>
        </p:txBody>
      </p:sp>
    </p:spTree>
    <p:extLst>
      <p:ext uri="{BB962C8B-B14F-4D97-AF65-F5344CB8AC3E}">
        <p14:creationId xmlns:p14="http://schemas.microsoft.com/office/powerpoint/2010/main" val="28982314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631504" y="0"/>
            <a:ext cx="9919637" cy="836712"/>
          </a:xfrm>
        </p:spPr>
        <p:txBody>
          <a:bodyPr>
            <a:normAutofit/>
          </a:bodyPr>
          <a:lstStyle/>
          <a:p>
            <a:r>
              <a:rPr lang="en"/>
              <a:t>Demonstration in SaaS mode</a:t>
            </a:r>
          </a:p>
        </p:txBody>
      </p:sp>
      <p:sp>
        <p:nvSpPr>
          <p:cNvPr id="7" name="Rectangle 3">
            <a:extLst>
              <a:ext uri="{FF2B5EF4-FFF2-40B4-BE49-F238E27FC236}">
                <a16:creationId xmlns:a16="http://schemas.microsoft.com/office/drawing/2014/main" id="{F910B3C9-4990-41B5-BBBB-4F926ACB1705}"/>
              </a:ext>
            </a:extLst>
          </p:cNvPr>
          <p:cNvSpPr txBox="1">
            <a:spLocks noChangeArrowheads="1"/>
          </p:cNvSpPr>
          <p:nvPr/>
        </p:nvSpPr>
        <p:spPr>
          <a:xfrm>
            <a:off x="598017" y="2024844"/>
            <a:ext cx="7200305" cy="28083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0000"/>
              </a:buClr>
              <a:buFont typeface="Wingdings" panose="05000000000000000000" pitchFamily="2" charset="2"/>
              <a:buChar char="q"/>
              <a:defRPr sz="2000" b="1" kern="1200" baseline="0">
                <a:solidFill>
                  <a:schemeClr val="tx1">
                    <a:lumMod val="75000"/>
                    <a:lumOff val="25000"/>
                  </a:schemeClr>
                </a:solidFill>
                <a:latin typeface="Calibri" pitchFamily="34" charset="0"/>
                <a:ea typeface="+mn-ea"/>
                <a:cs typeface="+mn-cs"/>
              </a:defRPr>
            </a:lvl1pPr>
            <a:lvl2pPr marL="742950" indent="-285750" algn="l" defTabSz="914400" rtl="0" eaLnBrk="1" latinLnBrk="0" hangingPunct="1">
              <a:spcBef>
                <a:spcPct val="20000"/>
              </a:spcBef>
              <a:buClr>
                <a:srgbClr val="E2001A"/>
              </a:buClr>
              <a:buFont typeface="Wingdings" panose="05000000000000000000" pitchFamily="2" charset="2"/>
              <a:buChar char="§"/>
              <a:defRPr sz="2000" b="0" kern="1200" baseline="0">
                <a:solidFill>
                  <a:schemeClr val="tx1">
                    <a:lumMod val="75000"/>
                    <a:lumOff val="25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baseline="0">
                <a:solidFill>
                  <a:schemeClr val="tx1">
                    <a:lumMod val="75000"/>
                    <a:lumOff val="25000"/>
                  </a:schemeClr>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baseline="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70000"/>
              </a:spcAft>
              <a:buNone/>
              <a:tabLst>
                <a:tab pos="377825" algn="l"/>
              </a:tabLst>
            </a:pPr>
            <a:r>
              <a:rPr lang="en" sz="4800">
                <a:solidFill>
                  <a:schemeClr val="accent1">
                    <a:lumMod val="75000"/>
                  </a:schemeClr>
                </a:solidFill>
              </a:rPr>
              <a:t>Demonstration</a:t>
            </a:r>
          </a:p>
          <a:p>
            <a:pPr marL="0" indent="0" algn="ctr">
              <a:spcBef>
                <a:spcPct val="0"/>
              </a:spcBef>
              <a:spcAft>
                <a:spcPct val="70000"/>
              </a:spcAft>
              <a:buNone/>
              <a:tabLst>
                <a:tab pos="377825" algn="l"/>
              </a:tabLst>
            </a:pPr>
            <a:r>
              <a:rPr lang="en" sz="4000">
                <a:solidFill>
                  <a:schemeClr val="accent1">
                    <a:lumMod val="75000"/>
                  </a:schemeClr>
                </a:solidFill>
              </a:rPr>
              <a:t>In SaaS mode in Azure</a:t>
            </a:r>
          </a:p>
          <a:p>
            <a:pPr marL="0" indent="0" algn="just">
              <a:spcBef>
                <a:spcPct val="0"/>
              </a:spcBef>
              <a:spcAft>
                <a:spcPct val="70000"/>
              </a:spcAft>
              <a:buNone/>
              <a:tabLst>
                <a:tab pos="377825" algn="l"/>
              </a:tabLst>
            </a:pPr>
            <a:endParaRPr lang="fr-FR" sz="6000">
              <a:solidFill>
                <a:srgbClr val="009999"/>
              </a:solidFill>
            </a:endParaRPr>
          </a:p>
          <a:p>
            <a:pPr marL="0" indent="0" algn="just">
              <a:spcBef>
                <a:spcPct val="0"/>
              </a:spcBef>
              <a:spcAft>
                <a:spcPct val="70000"/>
              </a:spcAft>
              <a:buNone/>
              <a:tabLst>
                <a:tab pos="377825" algn="l"/>
              </a:tabLst>
            </a:pPr>
            <a:endParaRPr lang="fr-FR">
              <a:solidFill>
                <a:srgbClr val="009999"/>
              </a:solidFill>
            </a:endParaRPr>
          </a:p>
        </p:txBody>
      </p:sp>
      <p:pic>
        <p:nvPicPr>
          <p:cNvPr id="4" name="Image 3">
            <a:extLst>
              <a:ext uri="{FF2B5EF4-FFF2-40B4-BE49-F238E27FC236}">
                <a16:creationId xmlns:a16="http://schemas.microsoft.com/office/drawing/2014/main" id="{6FE6D983-B626-FEFF-FA26-5B797260B868}"/>
              </a:ext>
            </a:extLst>
          </p:cNvPr>
          <p:cNvPicPr>
            <a:picLocks noChangeAspect="1"/>
          </p:cNvPicPr>
          <p:nvPr/>
        </p:nvPicPr>
        <p:blipFill>
          <a:blip r:embed="rId3"/>
          <a:stretch>
            <a:fillRect/>
          </a:stretch>
        </p:blipFill>
        <p:spPr>
          <a:xfrm>
            <a:off x="7505700" y="1498600"/>
            <a:ext cx="3200400" cy="3200400"/>
          </a:xfrm>
          <a:prstGeom prst="rect">
            <a:avLst/>
          </a:prstGeom>
        </p:spPr>
      </p:pic>
    </p:spTree>
    <p:extLst>
      <p:ext uri="{BB962C8B-B14F-4D97-AF65-F5344CB8AC3E}">
        <p14:creationId xmlns:p14="http://schemas.microsoft.com/office/powerpoint/2010/main" val="25231821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normAutofit fontScale="90000"/>
          </a:bodyPr>
          <a:lstStyle/>
          <a:p>
            <a:r>
              <a:rPr lang="en"/>
              <a:t>The strengths and differentiators of Meta Analysis</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1750337849"/>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05920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68762"/>
            <a:ext cx="7416328" cy="4608164"/>
          </a:xfrm>
        </p:spPr>
        <p:txBody>
          <a:bodyPr>
            <a:normAutofit/>
          </a:bodyPr>
          <a:lstStyle/>
          <a:p>
            <a:pPr algn="l"/>
            <a:r>
              <a:rPr lang="en" b="1" i="0">
                <a:solidFill>
                  <a:schemeClr val="accent1">
                    <a:lumMod val="75000"/>
                  </a:schemeClr>
                </a:solidFill>
                <a:effectLst/>
                <a:latin typeface="+mn-lt"/>
              </a:rPr>
              <a:t>Meta </a:t>
            </a:r>
            <a:r>
              <a:rPr lang="en" b="1" i="0" err="1">
                <a:solidFill>
                  <a:schemeClr val="accent1">
                    <a:lumMod val="75000"/>
                  </a:schemeClr>
                </a:solidFill>
                <a:effectLst/>
                <a:latin typeface="+mn-lt"/>
              </a:rPr>
              <a:t>Analysis </a:t>
            </a:r>
            <a:r>
              <a:rPr lang="en" b="1" i="0">
                <a:solidFill>
                  <a:schemeClr val="accent1">
                    <a:lumMod val="75000"/>
                  </a:schemeClr>
                </a:solidFill>
                <a:effectLst/>
                <a:latin typeface="+mn-lt"/>
              </a:rPr>
              <a:t>is 20 years old</a:t>
            </a:r>
          </a:p>
          <a:p>
            <a:pPr lvl="1"/>
            <a:r>
              <a:rPr lang="en" i="0">
                <a:solidFill>
                  <a:schemeClr val="tx1"/>
                </a:solidFill>
                <a:effectLst/>
                <a:latin typeface="+mn-lt"/>
              </a:rPr>
              <a:t>Based on the experience of our first clients including banks and insurance companies, Meta </a:t>
            </a:r>
            <a:r>
              <a:rPr lang="en" i="0" err="1">
                <a:solidFill>
                  <a:schemeClr val="tx1"/>
                </a:solidFill>
                <a:effectLst/>
                <a:latin typeface="+mn-lt"/>
              </a:rPr>
              <a:t>Analysis </a:t>
            </a:r>
            <a:r>
              <a:rPr lang="en" i="0">
                <a:solidFill>
                  <a:schemeClr val="tx1"/>
                </a:solidFill>
                <a:effectLst/>
                <a:latin typeface="+mn-lt"/>
              </a:rPr>
              <a:t>is functionally rich</a:t>
            </a:r>
          </a:p>
          <a:p>
            <a:pPr lvl="1"/>
            <a:endParaRPr lang="fr-FR">
              <a:solidFill>
                <a:schemeClr val="tx1"/>
              </a:solidFill>
              <a:latin typeface="+mn-lt"/>
            </a:endParaRPr>
          </a:p>
          <a:p>
            <a:r>
              <a:rPr lang="en" b="1" i="0">
                <a:solidFill>
                  <a:schemeClr val="accent1">
                    <a:lumMod val="75000"/>
                  </a:schemeClr>
                </a:solidFill>
                <a:effectLst/>
                <a:latin typeface="+mn-lt"/>
              </a:rPr>
              <a:t>Simple to get started</a:t>
            </a:r>
            <a:endParaRPr lang="fr-FR">
              <a:solidFill>
                <a:schemeClr val="accent1">
                  <a:lumMod val="75000"/>
                </a:schemeClr>
              </a:solidFill>
              <a:latin typeface="soleil"/>
            </a:endParaRPr>
          </a:p>
          <a:p>
            <a:pPr lvl="1"/>
            <a:r>
              <a:rPr lang="en" i="0">
                <a:solidFill>
                  <a:schemeClr val="tx1"/>
                </a:solidFill>
                <a:effectLst/>
                <a:latin typeface="+mn-lt"/>
              </a:rPr>
              <a:t>We provide predefined roles, basic workflows, generic metamodel, project monitoring</a:t>
            </a:r>
          </a:p>
          <a:p>
            <a:pPr lvl="1"/>
            <a:r>
              <a:rPr lang="en">
                <a:solidFill>
                  <a:schemeClr val="tx1"/>
                </a:solidFill>
                <a:latin typeface="+mn-lt"/>
              </a:rPr>
              <a:t>Datalineage allows </a:t>
            </a:r>
            <a:r>
              <a:rPr lang="en" err="1">
                <a:solidFill>
                  <a:schemeClr val="tx1"/>
                </a:solidFill>
                <a:latin typeface="+mn-lt"/>
              </a:rPr>
              <a:t>for </a:t>
            </a:r>
            <a:r>
              <a:rPr lang="en">
                <a:solidFill>
                  <a:schemeClr val="tx1"/>
                </a:solidFill>
                <a:latin typeface="+mn-lt"/>
              </a:rPr>
              <a:t>quick handling</a:t>
            </a:r>
            <a:endParaRPr lang="fr-FR" i="0">
              <a:solidFill>
                <a:schemeClr val="tx1"/>
              </a:solidFill>
              <a:effectLst/>
              <a:latin typeface="+mn-lt"/>
            </a:endParaRPr>
          </a:p>
          <a:p>
            <a:pPr lvl="1"/>
            <a:endParaRPr lang="fr-FR" b="1" i="0">
              <a:solidFill>
                <a:schemeClr val="accent1">
                  <a:lumMod val="75000"/>
                </a:schemeClr>
              </a:solidFill>
              <a:effectLst/>
              <a:latin typeface="soleil"/>
            </a:endParaRPr>
          </a:p>
          <a:p>
            <a:r>
              <a:rPr lang="en" b="1" i="0">
                <a:solidFill>
                  <a:schemeClr val="accent1">
                    <a:lumMod val="75000"/>
                  </a:schemeClr>
                </a:solidFill>
                <a:effectLst/>
                <a:latin typeface="+mn-lt"/>
              </a:rPr>
              <a:t>Complete to deploy</a:t>
            </a:r>
          </a:p>
          <a:p>
            <a:pPr lvl="1"/>
            <a:r>
              <a:rPr lang="en" b="0">
                <a:solidFill>
                  <a:schemeClr val="tx1"/>
                </a:solidFill>
                <a:latin typeface="+mn-lt"/>
              </a:rPr>
              <a:t>You can add metadata and associations and reconfigure the metamodel to adapt to your growth</a:t>
            </a:r>
          </a:p>
          <a:p>
            <a:pPr marL="457200" lvl="1" indent="0">
              <a:buNone/>
            </a:pPr>
            <a:r>
              <a:rPr lang="en" b="0">
                <a:solidFill>
                  <a:schemeClr val="tx1"/>
                </a:solidFill>
                <a:latin typeface="+mn-lt"/>
              </a:rPr>
              <a:t> </a:t>
            </a:r>
            <a:endParaRPr lang="fr-FR" b="0">
              <a:solidFill>
                <a:schemeClr val="tx1"/>
              </a:solidFill>
              <a:latin typeface="soleil"/>
            </a:endParaRPr>
          </a:p>
          <a:p>
            <a:pPr lvl="1"/>
            <a:endParaRPr lang="fr-FR" i="0">
              <a:solidFill>
                <a:schemeClr val="tx1"/>
              </a:solidFill>
              <a:effectLst/>
              <a:latin typeface="+mn-lt"/>
            </a:endParaRPr>
          </a:p>
        </p:txBody>
      </p:sp>
      <p:sp>
        <p:nvSpPr>
          <p:cNvPr id="3" name="Titre 2"/>
          <p:cNvSpPr>
            <a:spLocks noGrp="1"/>
          </p:cNvSpPr>
          <p:nvPr>
            <p:ph type="title"/>
          </p:nvPr>
        </p:nvSpPr>
        <p:spPr/>
        <p:txBody>
          <a:bodyPr/>
          <a:lstStyle/>
          <a:p>
            <a:r>
              <a:rPr lang="en"/>
              <a:t>Functional richness</a:t>
            </a:r>
          </a:p>
        </p:txBody>
      </p:sp>
      <p:pic>
        <p:nvPicPr>
          <p:cNvPr id="4" name="Image 3" descr="Une image contenant Police, logo, Graphique, symbole&#10;&#10;Description générée automatiquement">
            <a:extLst>
              <a:ext uri="{FF2B5EF4-FFF2-40B4-BE49-F238E27FC236}">
                <a16:creationId xmlns:a16="http://schemas.microsoft.com/office/drawing/2014/main" id="{C13D92A1-5DE5-835A-2AF4-8849758530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888" y="1989138"/>
            <a:ext cx="2879725" cy="2879725"/>
          </a:xfrm>
          <a:prstGeom prst="rect">
            <a:avLst/>
          </a:prstGeom>
        </p:spPr>
      </p:pic>
    </p:spTree>
    <p:extLst>
      <p:ext uri="{BB962C8B-B14F-4D97-AF65-F5344CB8AC3E}">
        <p14:creationId xmlns:p14="http://schemas.microsoft.com/office/powerpoint/2010/main" val="1245339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68762"/>
            <a:ext cx="7248113" cy="4608164"/>
          </a:xfrm>
        </p:spPr>
        <p:txBody>
          <a:bodyPr>
            <a:normAutofit/>
          </a:bodyPr>
          <a:lstStyle/>
          <a:p>
            <a:pPr algn="l"/>
            <a:r>
              <a:rPr lang="en" b="1" i="0">
                <a:solidFill>
                  <a:schemeClr val="accent1">
                    <a:lumMod val="75000"/>
                  </a:schemeClr>
                </a:solidFill>
                <a:effectLst/>
                <a:latin typeface="+mn-lt"/>
              </a:rPr>
              <a:t>We provide you with a basic metamodel</a:t>
            </a:r>
          </a:p>
          <a:p>
            <a:pPr lvl="1"/>
            <a:endParaRPr lang="fr-FR" i="0">
              <a:solidFill>
                <a:schemeClr val="tx1"/>
              </a:solidFill>
              <a:effectLst/>
              <a:latin typeface="+mn-lt"/>
            </a:endParaRPr>
          </a:p>
          <a:p>
            <a:pPr lvl="1"/>
            <a:r>
              <a:rPr lang="en" i="0">
                <a:solidFill>
                  <a:schemeClr val="tx1"/>
                </a:solidFill>
                <a:effectLst/>
                <a:latin typeface="+mn-lt"/>
              </a:rPr>
              <a:t>It can be completed or simplified from the start of the project.</a:t>
            </a:r>
            <a:endParaRPr lang="fr-FR">
              <a:solidFill>
                <a:schemeClr val="tx1"/>
              </a:solidFill>
              <a:latin typeface="+mn-lt"/>
            </a:endParaRPr>
          </a:p>
          <a:p>
            <a:pPr lvl="1"/>
            <a:r>
              <a:rPr lang="en" i="0">
                <a:solidFill>
                  <a:schemeClr val="tx1"/>
                </a:solidFill>
                <a:effectLst/>
                <a:latin typeface="+mn-lt"/>
              </a:rPr>
              <a:t>It is fully </a:t>
            </a:r>
            <a:r>
              <a:rPr lang="en">
                <a:solidFill>
                  <a:schemeClr val="tx1"/>
                </a:solidFill>
                <a:latin typeface="+mn-lt"/>
              </a:rPr>
              <a:t>configurable</a:t>
            </a:r>
            <a:r>
              <a:rPr lang="en" i="0">
                <a:solidFill>
                  <a:schemeClr val="tx1"/>
                </a:solidFill>
                <a:effectLst/>
                <a:latin typeface="+mn-lt"/>
              </a:rPr>
              <a:t> </a:t>
            </a:r>
          </a:p>
          <a:p>
            <a:pPr lvl="1"/>
            <a:endParaRPr lang="fr-FR">
              <a:solidFill>
                <a:schemeClr val="tx1"/>
              </a:solidFill>
              <a:latin typeface="+mn-lt"/>
            </a:endParaRPr>
          </a:p>
          <a:p>
            <a:r>
              <a:rPr lang="en" b="1" i="0">
                <a:solidFill>
                  <a:schemeClr val="accent1">
                    <a:lumMod val="75000"/>
                  </a:schemeClr>
                </a:solidFill>
                <a:effectLst/>
                <a:latin typeface="+mn-lt"/>
              </a:rPr>
              <a:t>You have a specific organization</a:t>
            </a:r>
          </a:p>
          <a:p>
            <a:endParaRPr lang="fr-FR">
              <a:solidFill>
                <a:schemeClr val="accent1">
                  <a:lumMod val="75000"/>
                </a:schemeClr>
              </a:solidFill>
              <a:latin typeface="soleil"/>
            </a:endParaRPr>
          </a:p>
          <a:p>
            <a:pPr lvl="1"/>
            <a:r>
              <a:rPr lang="en" i="0">
                <a:solidFill>
                  <a:schemeClr val="tx1"/>
                </a:solidFill>
                <a:effectLst/>
                <a:latin typeface="+mn-lt"/>
              </a:rPr>
              <a:t>It is possible to simply add metadata as well as the associations between them</a:t>
            </a:r>
          </a:p>
          <a:p>
            <a:pPr lvl="1"/>
            <a:r>
              <a:rPr lang="en" i="0">
                <a:solidFill>
                  <a:schemeClr val="tx1"/>
                </a:solidFill>
                <a:effectLst/>
                <a:latin typeface="+mn-lt"/>
              </a:rPr>
              <a:t>It is possible to add them during the project to take into account the maturity of the participants</a:t>
            </a:r>
            <a:endParaRPr lang="fr-FR" b="1" i="0">
              <a:solidFill>
                <a:schemeClr val="accent1">
                  <a:lumMod val="75000"/>
                </a:schemeClr>
              </a:solidFill>
              <a:effectLst/>
              <a:latin typeface="soleil"/>
            </a:endParaRPr>
          </a:p>
          <a:p>
            <a:pPr lvl="1"/>
            <a:endParaRPr lang="fr-FR" i="0">
              <a:solidFill>
                <a:schemeClr val="tx1"/>
              </a:solidFill>
              <a:effectLst/>
              <a:latin typeface="+mn-lt"/>
            </a:endParaRPr>
          </a:p>
          <a:p>
            <a:pPr lvl="1"/>
            <a:endParaRPr lang="fr-FR" i="0">
              <a:solidFill>
                <a:schemeClr val="tx1"/>
              </a:solidFill>
              <a:effectLst/>
              <a:latin typeface="+mn-lt"/>
            </a:endParaRPr>
          </a:p>
        </p:txBody>
      </p:sp>
      <p:sp>
        <p:nvSpPr>
          <p:cNvPr id="3" name="Titre 2"/>
          <p:cNvSpPr>
            <a:spLocks noGrp="1"/>
          </p:cNvSpPr>
          <p:nvPr>
            <p:ph type="title"/>
          </p:nvPr>
        </p:nvSpPr>
        <p:spPr/>
        <p:txBody>
          <a:bodyPr/>
          <a:lstStyle/>
          <a:p>
            <a:r>
              <a:rPr lang="en"/>
              <a:t>Full customization without development</a:t>
            </a:r>
          </a:p>
        </p:txBody>
      </p:sp>
      <p:pic>
        <p:nvPicPr>
          <p:cNvPr id="6" name="Image 5" descr="Une image contenant conception, Graphique, logo, Bleu électrique&#10;&#10;Description générée automatiquement">
            <a:extLst>
              <a:ext uri="{FF2B5EF4-FFF2-40B4-BE49-F238E27FC236}">
                <a16:creationId xmlns:a16="http://schemas.microsoft.com/office/drawing/2014/main" id="{8D131532-D4A3-CA2F-29E0-76051F9531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479" y="1989137"/>
            <a:ext cx="2879725" cy="2879725"/>
          </a:xfrm>
          <a:prstGeom prst="rect">
            <a:avLst/>
          </a:prstGeom>
        </p:spPr>
      </p:pic>
    </p:spTree>
    <p:extLst>
      <p:ext uri="{BB962C8B-B14F-4D97-AF65-F5344CB8AC3E}">
        <p14:creationId xmlns:p14="http://schemas.microsoft.com/office/powerpoint/2010/main" val="13426513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68762"/>
            <a:ext cx="7272312" cy="4608164"/>
          </a:xfrm>
        </p:spPr>
        <p:txBody>
          <a:bodyPr>
            <a:normAutofit/>
          </a:bodyPr>
          <a:lstStyle/>
          <a:p>
            <a:pPr algn="l"/>
            <a:r>
              <a:rPr lang="en" b="1" i="0">
                <a:solidFill>
                  <a:schemeClr val="accent1">
                    <a:lumMod val="75000"/>
                  </a:schemeClr>
                </a:solidFill>
                <a:effectLst/>
                <a:latin typeface="soleil"/>
              </a:rPr>
              <a:t>How it works</a:t>
            </a:r>
          </a:p>
          <a:p>
            <a:pPr lvl="1"/>
            <a:endParaRPr lang="fr-FR" i="0">
              <a:solidFill>
                <a:schemeClr val="tx1"/>
              </a:solidFill>
              <a:effectLst/>
              <a:latin typeface="+mn-lt"/>
            </a:endParaRPr>
          </a:p>
          <a:p>
            <a:pPr lvl="1"/>
            <a:r>
              <a:rPr lang="en" i="0">
                <a:solidFill>
                  <a:schemeClr val="tx1"/>
                </a:solidFill>
                <a:effectLst/>
                <a:latin typeface="+mn-lt"/>
              </a:rPr>
              <a:t>All changes in metadata are recorded</a:t>
            </a:r>
          </a:p>
          <a:p>
            <a:pPr lvl="1"/>
            <a:r>
              <a:rPr lang="en" i="0">
                <a:solidFill>
                  <a:schemeClr val="tx1"/>
                </a:solidFill>
                <a:effectLst/>
                <a:latin typeface="+mn-lt"/>
              </a:rPr>
              <a:t>Originally a legal constraint, this makes it possible to find changes to the information and the entire repository</a:t>
            </a:r>
          </a:p>
          <a:p>
            <a:pPr lvl="1"/>
            <a:endParaRPr lang="fr-FR">
              <a:solidFill>
                <a:schemeClr val="tx1"/>
              </a:solidFill>
              <a:latin typeface="+mn-lt"/>
            </a:endParaRPr>
          </a:p>
          <a:p>
            <a:r>
              <a:rPr lang="en" b="1" i="0">
                <a:solidFill>
                  <a:schemeClr val="accent1">
                    <a:lumMod val="75000"/>
                  </a:schemeClr>
                </a:solidFill>
                <a:effectLst/>
                <a:latin typeface="soleil"/>
              </a:rPr>
              <a:t>The future</a:t>
            </a:r>
          </a:p>
          <a:p>
            <a:endParaRPr lang="fr-FR">
              <a:solidFill>
                <a:schemeClr val="accent1">
                  <a:lumMod val="75000"/>
                </a:schemeClr>
              </a:solidFill>
              <a:latin typeface="soleil"/>
            </a:endParaRPr>
          </a:p>
          <a:p>
            <a:pPr lvl="1"/>
            <a:r>
              <a:rPr lang="en" i="0">
                <a:solidFill>
                  <a:schemeClr val="tx1"/>
                </a:solidFill>
                <a:effectLst/>
                <a:latin typeface="soleil"/>
              </a:rPr>
              <a:t>Ability to find a situation on a given date</a:t>
            </a:r>
          </a:p>
          <a:p>
            <a:endParaRPr lang="fr-FR">
              <a:solidFill>
                <a:schemeClr val="accent1">
                  <a:lumMod val="75000"/>
                </a:schemeClr>
              </a:solidFill>
              <a:latin typeface="soleil"/>
            </a:endParaRPr>
          </a:p>
          <a:p>
            <a:endParaRPr lang="fr-FR" b="1" i="0">
              <a:solidFill>
                <a:schemeClr val="accent1">
                  <a:lumMod val="75000"/>
                </a:schemeClr>
              </a:solidFill>
              <a:effectLst/>
              <a:latin typeface="soleil"/>
            </a:endParaRPr>
          </a:p>
          <a:p>
            <a:endParaRPr lang="fr-FR">
              <a:solidFill>
                <a:schemeClr val="accent1">
                  <a:lumMod val="75000"/>
                </a:schemeClr>
              </a:solidFill>
              <a:latin typeface="soleil"/>
            </a:endParaRPr>
          </a:p>
          <a:p>
            <a:pPr lvl="1"/>
            <a:endParaRPr lang="fr-FR" i="0">
              <a:solidFill>
                <a:schemeClr val="tx1"/>
              </a:solidFill>
              <a:effectLst/>
              <a:latin typeface="+mn-lt"/>
            </a:endParaRPr>
          </a:p>
          <a:p>
            <a:pPr lvl="1"/>
            <a:endParaRPr lang="fr-FR" i="0">
              <a:solidFill>
                <a:schemeClr val="tx1"/>
              </a:solidFill>
              <a:effectLst/>
              <a:latin typeface="+mn-lt"/>
            </a:endParaRPr>
          </a:p>
        </p:txBody>
      </p:sp>
      <p:sp>
        <p:nvSpPr>
          <p:cNvPr id="3" name="Titre 2"/>
          <p:cNvSpPr>
            <a:spLocks noGrp="1"/>
          </p:cNvSpPr>
          <p:nvPr>
            <p:ph type="title"/>
          </p:nvPr>
        </p:nvSpPr>
        <p:spPr/>
        <p:txBody>
          <a:bodyPr/>
          <a:lstStyle/>
          <a:p>
            <a:r>
              <a:rPr lang="en"/>
              <a:t>Historicizing developments</a:t>
            </a:r>
          </a:p>
        </p:txBody>
      </p:sp>
      <p:pic>
        <p:nvPicPr>
          <p:cNvPr id="2" name="Image 1" descr="Une image contenant conception, capture d’écran&#10;&#10;Description générée automatiquement">
            <a:extLst>
              <a:ext uri="{FF2B5EF4-FFF2-40B4-BE49-F238E27FC236}">
                <a16:creationId xmlns:a16="http://schemas.microsoft.com/office/drawing/2014/main" id="{614450AB-C863-A87E-F9D8-8F5606A6FD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888" y="1989138"/>
            <a:ext cx="2879725" cy="2879725"/>
          </a:xfrm>
          <a:prstGeom prst="rect">
            <a:avLst/>
          </a:prstGeom>
        </p:spPr>
      </p:pic>
    </p:spTree>
    <p:extLst>
      <p:ext uri="{BB962C8B-B14F-4D97-AF65-F5344CB8AC3E}">
        <p14:creationId xmlns:p14="http://schemas.microsoft.com/office/powerpoint/2010/main" val="171277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68761"/>
            <a:ext cx="7248113" cy="4608164"/>
          </a:xfrm>
        </p:spPr>
        <p:txBody>
          <a:bodyPr>
            <a:normAutofit/>
          </a:bodyPr>
          <a:lstStyle/>
          <a:p>
            <a:pPr algn="l"/>
            <a:r>
              <a:rPr lang="en" b="1" i="0">
                <a:solidFill>
                  <a:schemeClr val="accent1">
                    <a:lumMod val="75000"/>
                  </a:schemeClr>
                </a:solidFill>
                <a:effectLst/>
                <a:latin typeface="+mn-lt"/>
              </a:rPr>
              <a:t>Is your business international?</a:t>
            </a:r>
          </a:p>
          <a:p>
            <a:pPr algn="l"/>
            <a:endParaRPr lang="fr-FR" b="0" i="0">
              <a:solidFill>
                <a:schemeClr val="accent1">
                  <a:lumMod val="75000"/>
                </a:schemeClr>
              </a:solidFill>
              <a:effectLst/>
              <a:latin typeface="soleil"/>
            </a:endParaRPr>
          </a:p>
          <a:p>
            <a:pPr lvl="1"/>
            <a:r>
              <a:rPr lang="en" i="0">
                <a:solidFill>
                  <a:schemeClr val="tx1"/>
                </a:solidFill>
                <a:effectLst/>
                <a:latin typeface="+mn-lt"/>
              </a:rPr>
              <a:t>If the answer is positive, it is possible to start very simply in bilingual French – English</a:t>
            </a:r>
          </a:p>
          <a:p>
            <a:pPr lvl="1"/>
            <a:endParaRPr lang="fr-FR" i="0">
              <a:solidFill>
                <a:schemeClr val="tx1"/>
              </a:solidFill>
              <a:effectLst/>
              <a:latin typeface="+mn-lt"/>
            </a:endParaRPr>
          </a:p>
          <a:p>
            <a:pPr lvl="1"/>
            <a:r>
              <a:rPr lang="en">
                <a:solidFill>
                  <a:schemeClr val="tx1"/>
                </a:solidFill>
                <a:latin typeface="+mn-lt"/>
              </a:rPr>
              <a:t>We provide the language(s) you wish to implement, with no limit on the type of languages or number</a:t>
            </a:r>
          </a:p>
          <a:p>
            <a:pPr lvl="1"/>
            <a:endParaRPr lang="fr-FR" i="0">
              <a:solidFill>
                <a:schemeClr val="tx1"/>
              </a:solidFill>
              <a:effectLst/>
              <a:latin typeface="+mn-lt"/>
            </a:endParaRPr>
          </a:p>
          <a:p>
            <a:pPr lvl="1"/>
            <a:r>
              <a:rPr lang="en">
                <a:solidFill>
                  <a:schemeClr val="tx1"/>
                </a:solidFill>
                <a:latin typeface="+mn-lt"/>
              </a:rPr>
              <a:t>You can associate people of different languages in the same projects</a:t>
            </a:r>
            <a:endParaRPr lang="fr-FR" i="0">
              <a:solidFill>
                <a:schemeClr val="tx1"/>
              </a:solidFill>
              <a:effectLst/>
              <a:latin typeface="+mn-lt"/>
            </a:endParaRPr>
          </a:p>
        </p:txBody>
      </p:sp>
      <p:sp>
        <p:nvSpPr>
          <p:cNvPr id="3" name="Titre 2"/>
          <p:cNvSpPr>
            <a:spLocks noGrp="1"/>
          </p:cNvSpPr>
          <p:nvPr>
            <p:ph type="title"/>
          </p:nvPr>
        </p:nvSpPr>
        <p:spPr/>
        <p:txBody>
          <a:bodyPr/>
          <a:lstStyle/>
          <a:p>
            <a:r>
              <a:rPr lang="en"/>
              <a:t>Native multilingualism</a:t>
            </a:r>
          </a:p>
        </p:txBody>
      </p:sp>
      <p:pic>
        <p:nvPicPr>
          <p:cNvPr id="6" name="Image 5" descr="Une image contenant texte, Police, écriture manuscrite, Graphique&#10;&#10;Description générée automatiquement">
            <a:extLst>
              <a:ext uri="{FF2B5EF4-FFF2-40B4-BE49-F238E27FC236}">
                <a16:creationId xmlns:a16="http://schemas.microsoft.com/office/drawing/2014/main" id="{CE8C8CCC-F641-87A0-848D-373C5D845A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490" y="1989137"/>
            <a:ext cx="2879725" cy="2879725"/>
          </a:xfrm>
          <a:prstGeom prst="rect">
            <a:avLst/>
          </a:prstGeom>
        </p:spPr>
      </p:pic>
    </p:spTree>
    <p:extLst>
      <p:ext uri="{BB962C8B-B14F-4D97-AF65-F5344CB8AC3E}">
        <p14:creationId xmlns:p14="http://schemas.microsoft.com/office/powerpoint/2010/main" val="17384078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68413"/>
            <a:ext cx="7248112" cy="4608164"/>
          </a:xfrm>
        </p:spPr>
        <p:txBody>
          <a:bodyPr>
            <a:normAutofit/>
          </a:bodyPr>
          <a:lstStyle/>
          <a:p>
            <a:pPr algn="l"/>
            <a:r>
              <a:rPr lang="en" b="1" i="0">
                <a:solidFill>
                  <a:schemeClr val="accent1">
                    <a:lumMod val="75000"/>
                  </a:schemeClr>
                </a:solidFill>
                <a:effectLst/>
                <a:latin typeface="+mn-lt"/>
              </a:rPr>
              <a:t>You are a supporter of the cloud</a:t>
            </a:r>
          </a:p>
          <a:p>
            <a:pPr lvl="1"/>
            <a:r>
              <a:rPr lang="en" i="0">
                <a:solidFill>
                  <a:schemeClr val="tx1"/>
                </a:solidFill>
                <a:effectLst/>
                <a:latin typeface="+mn-lt"/>
              </a:rPr>
              <a:t>We set up Meta Analysis for you in a dedicated cloud environment in Azure in the desired country</a:t>
            </a:r>
          </a:p>
          <a:p>
            <a:pPr lvl="1"/>
            <a:r>
              <a:rPr lang="en">
                <a:solidFill>
                  <a:schemeClr val="tx1"/>
                </a:solidFill>
                <a:latin typeface="+mn-lt"/>
              </a:rPr>
              <a:t>We administer the platform and we upgrade the version after your agreement</a:t>
            </a:r>
          </a:p>
          <a:p>
            <a:pPr lvl="1"/>
            <a:endParaRPr lang="fr-FR" i="0">
              <a:solidFill>
                <a:schemeClr val="tx1"/>
              </a:solidFill>
              <a:effectLst/>
              <a:latin typeface="+mn-lt"/>
            </a:endParaRPr>
          </a:p>
          <a:p>
            <a:r>
              <a:rPr lang="en" b="1" i="0">
                <a:solidFill>
                  <a:schemeClr val="accent1">
                    <a:lumMod val="75000"/>
                  </a:schemeClr>
                </a:solidFill>
                <a:effectLst/>
                <a:latin typeface="+mn-lt"/>
              </a:rPr>
              <a:t>You are a supporter of “On premise” or private cloud</a:t>
            </a:r>
          </a:p>
          <a:p>
            <a:pPr lvl="1"/>
            <a:r>
              <a:rPr lang="en" i="0">
                <a:solidFill>
                  <a:schemeClr val="tx1"/>
                </a:solidFill>
                <a:effectLst/>
                <a:latin typeface="+mn-lt"/>
              </a:rPr>
              <a:t>We assist you in implementing Meta Analysis in your environment</a:t>
            </a:r>
          </a:p>
          <a:p>
            <a:pPr lvl="1"/>
            <a:r>
              <a:rPr lang="en">
                <a:solidFill>
                  <a:schemeClr val="tx1"/>
                </a:solidFill>
                <a:latin typeface="+mn-lt"/>
              </a:rPr>
              <a:t>We can assist you with version upgrades</a:t>
            </a:r>
          </a:p>
          <a:p>
            <a:pPr lvl="1"/>
            <a:endParaRPr lang="fr-FR">
              <a:solidFill>
                <a:schemeClr val="tx1"/>
              </a:solidFill>
              <a:latin typeface="+mn-lt"/>
            </a:endParaRPr>
          </a:p>
          <a:p>
            <a:r>
              <a:rPr lang="en" b="1" i="0">
                <a:solidFill>
                  <a:schemeClr val="accent1">
                    <a:lumMod val="75000"/>
                  </a:schemeClr>
                </a:solidFill>
                <a:effectLst/>
                <a:latin typeface="+mn-lt"/>
              </a:rPr>
              <a:t>You can simply change your environment</a:t>
            </a:r>
            <a:endParaRPr lang="fr-FR">
              <a:solidFill>
                <a:schemeClr val="tx1"/>
              </a:solidFill>
              <a:latin typeface="+mn-lt"/>
            </a:endParaRPr>
          </a:p>
        </p:txBody>
      </p:sp>
      <p:sp>
        <p:nvSpPr>
          <p:cNvPr id="3" name="Titre 2"/>
          <p:cNvSpPr>
            <a:spLocks noGrp="1"/>
          </p:cNvSpPr>
          <p:nvPr>
            <p:ph type="title"/>
          </p:nvPr>
        </p:nvSpPr>
        <p:spPr/>
        <p:txBody>
          <a:bodyPr/>
          <a:lstStyle/>
          <a:p>
            <a:r>
              <a:rPr lang="en"/>
              <a:t>Installation: your choice</a:t>
            </a:r>
          </a:p>
        </p:txBody>
      </p:sp>
      <p:pic>
        <p:nvPicPr>
          <p:cNvPr id="2" name="Image 1" descr="Une image contenant texte, capture d’écran, logo, Police&#10;&#10;Description générée automatiquement">
            <a:extLst>
              <a:ext uri="{FF2B5EF4-FFF2-40B4-BE49-F238E27FC236}">
                <a16:creationId xmlns:a16="http://schemas.microsoft.com/office/drawing/2014/main" id="{DC5C184C-B205-AC47-C121-FF0C19FEE0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888" y="2002532"/>
            <a:ext cx="2852936" cy="2852936"/>
          </a:xfrm>
          <a:prstGeom prst="rect">
            <a:avLst/>
          </a:prstGeom>
        </p:spPr>
      </p:pic>
    </p:spTree>
    <p:extLst>
      <p:ext uri="{BB962C8B-B14F-4D97-AF65-F5344CB8AC3E}">
        <p14:creationId xmlns:p14="http://schemas.microsoft.com/office/powerpoint/2010/main" val="14560173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320000" y="1270349"/>
            <a:ext cx="7248113" cy="4608164"/>
          </a:xfrm>
        </p:spPr>
        <p:txBody>
          <a:bodyPr>
            <a:normAutofit/>
          </a:bodyPr>
          <a:lstStyle/>
          <a:p>
            <a:pPr algn="l"/>
            <a:r>
              <a:rPr lang="en" b="1" i="0">
                <a:solidFill>
                  <a:schemeClr val="accent1">
                    <a:lumMod val="75000"/>
                  </a:schemeClr>
                </a:solidFill>
                <a:effectLst/>
                <a:latin typeface="soleil"/>
              </a:rPr>
              <a:t>The loading principle</a:t>
            </a:r>
          </a:p>
          <a:p>
            <a:pPr lvl="1"/>
            <a:endParaRPr lang="fr-FR" i="0">
              <a:solidFill>
                <a:schemeClr val="tx1"/>
              </a:solidFill>
              <a:effectLst/>
              <a:latin typeface="+mn-lt"/>
            </a:endParaRPr>
          </a:p>
          <a:p>
            <a:pPr lvl="1"/>
            <a:r>
              <a:rPr lang="en" i="0">
                <a:solidFill>
                  <a:schemeClr val="tx1"/>
                </a:solidFill>
                <a:effectLst/>
                <a:latin typeface="+mn-lt"/>
              </a:rPr>
              <a:t>Never re-enter metadata:</a:t>
            </a:r>
          </a:p>
          <a:p>
            <a:pPr lvl="1"/>
            <a:r>
              <a:rPr lang="en" i="0">
                <a:solidFill>
                  <a:schemeClr val="tx1"/>
                </a:solidFill>
                <a:effectLst/>
                <a:latin typeface="+mn-lt"/>
              </a:rPr>
              <a:t>Native loading via connectivity or CSV</a:t>
            </a:r>
          </a:p>
          <a:p>
            <a:pPr lvl="1"/>
            <a:r>
              <a:rPr lang="en">
                <a:solidFill>
                  <a:schemeClr val="tx1"/>
                </a:solidFill>
                <a:latin typeface="+mn-lt"/>
              </a:rPr>
              <a:t>Loading planning and robotization</a:t>
            </a:r>
            <a:endParaRPr lang="fr-FR" i="0">
              <a:solidFill>
                <a:schemeClr val="tx1"/>
              </a:solidFill>
              <a:effectLst/>
              <a:latin typeface="+mn-lt"/>
            </a:endParaRPr>
          </a:p>
          <a:p>
            <a:pPr lvl="1"/>
            <a:endParaRPr lang="fr-FR">
              <a:solidFill>
                <a:schemeClr val="tx1"/>
              </a:solidFill>
              <a:latin typeface="+mn-lt"/>
            </a:endParaRPr>
          </a:p>
          <a:p>
            <a:r>
              <a:rPr lang="en" b="1" i="0">
                <a:solidFill>
                  <a:schemeClr val="accent1">
                    <a:lumMod val="75000"/>
                  </a:schemeClr>
                </a:solidFill>
                <a:effectLst/>
                <a:latin typeface="soleil"/>
              </a:rPr>
              <a:t>The principle of access</a:t>
            </a:r>
          </a:p>
          <a:p>
            <a:pPr lvl="1"/>
            <a:endParaRPr lang="fr-FR" i="0">
              <a:solidFill>
                <a:schemeClr val="tx1"/>
              </a:solidFill>
              <a:effectLst/>
              <a:latin typeface="+mn-lt"/>
            </a:endParaRPr>
          </a:p>
          <a:p>
            <a:pPr lvl="1"/>
            <a:r>
              <a:rPr lang="en" i="0">
                <a:solidFill>
                  <a:schemeClr val="tx1"/>
                </a:solidFill>
                <a:effectLst/>
                <a:latin typeface="+mn-lt"/>
              </a:rPr>
              <a:t>Native by searches and integrated </a:t>
            </a:r>
            <a:r>
              <a:rPr lang="en" i="0" err="1">
                <a:solidFill>
                  <a:schemeClr val="tx1"/>
                </a:solidFill>
                <a:effectLst/>
                <a:latin typeface="+mn-lt"/>
              </a:rPr>
              <a:t>reporting</a:t>
            </a:r>
          </a:p>
          <a:p>
            <a:pPr lvl="1"/>
            <a:r>
              <a:rPr lang="en">
                <a:solidFill>
                  <a:schemeClr val="tx1"/>
                </a:solidFill>
                <a:latin typeface="+mn-lt"/>
              </a:rPr>
              <a:t>Direct based on the repository (open and shared schema)</a:t>
            </a:r>
          </a:p>
          <a:p>
            <a:pPr lvl="1"/>
            <a:r>
              <a:rPr lang="en" i="0">
                <a:solidFill>
                  <a:schemeClr val="tx1"/>
                </a:solidFill>
                <a:effectLst/>
                <a:latin typeface="+mn-lt"/>
              </a:rPr>
              <a:t>Integration of </a:t>
            </a:r>
            <a:r>
              <a:rPr lang="en">
                <a:solidFill>
                  <a:schemeClr val="tx1"/>
                </a:solidFill>
                <a:latin typeface="+mn-lt"/>
              </a:rPr>
              <a:t>information </a:t>
            </a:r>
            <a:r>
              <a:rPr lang="en" i="0">
                <a:solidFill>
                  <a:schemeClr val="tx1"/>
                </a:solidFill>
                <a:effectLst/>
                <a:latin typeface="+mn-lt"/>
              </a:rPr>
              <a:t>into business </a:t>
            </a:r>
            <a:r>
              <a:rPr lang="en" i="0" err="1">
                <a:solidFill>
                  <a:schemeClr val="tx1"/>
                </a:solidFill>
                <a:effectLst/>
                <a:latin typeface="+mn-lt"/>
              </a:rPr>
              <a:t>reporting (Power BI, Tableau, etc.)</a:t>
            </a:r>
          </a:p>
          <a:p>
            <a:pPr lvl="1"/>
            <a:endParaRPr lang="fr-FR">
              <a:solidFill>
                <a:schemeClr val="tx1"/>
              </a:solidFill>
              <a:latin typeface="+mn-lt"/>
            </a:endParaRPr>
          </a:p>
          <a:p>
            <a:endParaRPr lang="fr-FR">
              <a:solidFill>
                <a:schemeClr val="accent1">
                  <a:lumMod val="75000"/>
                </a:schemeClr>
              </a:solidFill>
              <a:latin typeface="soleil"/>
            </a:endParaRPr>
          </a:p>
          <a:p>
            <a:endParaRPr lang="fr-FR" b="1" i="0">
              <a:solidFill>
                <a:schemeClr val="accent1">
                  <a:lumMod val="75000"/>
                </a:schemeClr>
              </a:solidFill>
              <a:effectLst/>
              <a:latin typeface="soleil"/>
            </a:endParaRPr>
          </a:p>
          <a:p>
            <a:endParaRPr lang="fr-FR">
              <a:solidFill>
                <a:schemeClr val="accent1">
                  <a:lumMod val="75000"/>
                </a:schemeClr>
              </a:solidFill>
              <a:latin typeface="soleil"/>
            </a:endParaRPr>
          </a:p>
          <a:p>
            <a:pPr lvl="1"/>
            <a:endParaRPr lang="fr-FR" i="0">
              <a:solidFill>
                <a:schemeClr val="tx1"/>
              </a:solidFill>
              <a:effectLst/>
              <a:latin typeface="+mn-lt"/>
            </a:endParaRPr>
          </a:p>
          <a:p>
            <a:pPr lvl="1"/>
            <a:endParaRPr lang="fr-FR" i="0">
              <a:solidFill>
                <a:schemeClr val="tx1"/>
              </a:solidFill>
              <a:effectLst/>
              <a:latin typeface="+mn-lt"/>
            </a:endParaRPr>
          </a:p>
        </p:txBody>
      </p:sp>
      <p:sp>
        <p:nvSpPr>
          <p:cNvPr id="3" name="Titre 2"/>
          <p:cNvSpPr>
            <a:spLocks noGrp="1"/>
          </p:cNvSpPr>
          <p:nvPr>
            <p:ph type="title"/>
          </p:nvPr>
        </p:nvSpPr>
        <p:spPr/>
        <p:txBody>
          <a:bodyPr/>
          <a:lstStyle/>
          <a:p>
            <a:r>
              <a:rPr lang="en"/>
              <a:t>Open solution</a:t>
            </a:r>
          </a:p>
        </p:txBody>
      </p:sp>
      <p:pic>
        <p:nvPicPr>
          <p:cNvPr id="4" name="Image 3" descr="Une image contenant conception&#10;&#10;Description générée automatiquement">
            <a:extLst>
              <a:ext uri="{FF2B5EF4-FFF2-40B4-BE49-F238E27FC236}">
                <a16:creationId xmlns:a16="http://schemas.microsoft.com/office/drawing/2014/main" id="{E7EDEAE6-03B9-B5F8-A43B-44CCA9C504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659" y="1987551"/>
            <a:ext cx="2881312" cy="2881312"/>
          </a:xfrm>
          <a:prstGeom prst="rect">
            <a:avLst/>
          </a:prstGeom>
        </p:spPr>
      </p:pic>
    </p:spTree>
    <p:extLst>
      <p:ext uri="{BB962C8B-B14F-4D97-AF65-F5344CB8AC3E}">
        <p14:creationId xmlns:p14="http://schemas.microsoft.com/office/powerpoint/2010/main" val="28255584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727848" y="1268413"/>
            <a:ext cx="6840265" cy="4608164"/>
          </a:xfrm>
        </p:spPr>
        <p:txBody>
          <a:bodyPr>
            <a:normAutofit/>
          </a:bodyPr>
          <a:lstStyle/>
          <a:p>
            <a:pPr algn="l"/>
            <a:r>
              <a:rPr lang="en">
                <a:solidFill>
                  <a:schemeClr val="accent1">
                    <a:lumMod val="75000"/>
                  </a:schemeClr>
                </a:solidFill>
                <a:latin typeface="soleil"/>
              </a:rPr>
              <a:t>Subscription cost/performance ratio</a:t>
            </a:r>
            <a:endParaRPr lang="fr-FR" b="1" i="0">
              <a:solidFill>
                <a:schemeClr val="accent1">
                  <a:lumMod val="75000"/>
                </a:schemeClr>
              </a:solidFill>
              <a:effectLst/>
              <a:latin typeface="soleil"/>
            </a:endParaRPr>
          </a:p>
          <a:p>
            <a:pPr lvl="1"/>
            <a:endParaRPr lang="fr-FR" i="0">
              <a:solidFill>
                <a:schemeClr val="tx1"/>
              </a:solidFill>
              <a:effectLst/>
              <a:latin typeface="+mn-lt"/>
            </a:endParaRPr>
          </a:p>
          <a:p>
            <a:pPr lvl="1"/>
            <a:r>
              <a:rPr lang="en" i="0">
                <a:solidFill>
                  <a:schemeClr val="tx1"/>
                </a:solidFill>
                <a:effectLst/>
                <a:latin typeface="+mn-lt"/>
              </a:rPr>
              <a:t>Subscription of €3K per month in SaaS mode</a:t>
            </a:r>
          </a:p>
          <a:p>
            <a:pPr lvl="1"/>
            <a:r>
              <a:rPr lang="en">
                <a:solidFill>
                  <a:schemeClr val="tx1"/>
                </a:solidFill>
                <a:latin typeface="+mn-lt"/>
              </a:rPr>
              <a:t>30 users including 10 contributors</a:t>
            </a:r>
          </a:p>
          <a:p>
            <a:pPr lvl="1"/>
            <a:r>
              <a:rPr lang="en" i="0">
                <a:solidFill>
                  <a:schemeClr val="tx1"/>
                </a:solidFill>
                <a:effectLst/>
                <a:latin typeface="+mn-lt"/>
              </a:rPr>
              <a:t>3 connections</a:t>
            </a:r>
          </a:p>
          <a:p>
            <a:pPr lvl="1"/>
            <a:endParaRPr lang="fr-FR">
              <a:solidFill>
                <a:schemeClr val="tx1"/>
              </a:solidFill>
              <a:latin typeface="+mn-lt"/>
            </a:endParaRPr>
          </a:p>
          <a:p>
            <a:r>
              <a:rPr lang="en" b="1" i="0">
                <a:solidFill>
                  <a:schemeClr val="accent1">
                    <a:lumMod val="75000"/>
                  </a:schemeClr>
                </a:solidFill>
                <a:effectLst/>
                <a:latin typeface="soleil"/>
              </a:rPr>
              <a:t>Fast ROI</a:t>
            </a:r>
          </a:p>
          <a:p>
            <a:pPr lvl="1"/>
            <a:endParaRPr lang="fr-FR" i="0">
              <a:solidFill>
                <a:schemeClr val="tx1"/>
              </a:solidFill>
              <a:effectLst/>
              <a:latin typeface="+mn-lt"/>
            </a:endParaRPr>
          </a:p>
          <a:p>
            <a:pPr lvl="1"/>
            <a:r>
              <a:rPr lang="en" i="0">
                <a:solidFill>
                  <a:schemeClr val="tx1"/>
                </a:solidFill>
                <a:effectLst/>
                <a:latin typeface="+mn-lt"/>
              </a:rPr>
              <a:t>Calculation of ROI based on contributions</a:t>
            </a:r>
          </a:p>
          <a:p>
            <a:pPr lvl="1"/>
            <a:r>
              <a:rPr lang="en">
                <a:solidFill>
                  <a:schemeClr val="tx1"/>
                </a:solidFill>
                <a:latin typeface="+mn-lt"/>
              </a:rPr>
              <a:t>First results in 3 months (scope to be defined)</a:t>
            </a:r>
            <a:endParaRPr lang="fr-FR" i="0">
              <a:solidFill>
                <a:schemeClr val="tx1"/>
              </a:solidFill>
              <a:effectLst/>
              <a:latin typeface="+mn-lt"/>
            </a:endParaRPr>
          </a:p>
          <a:p>
            <a:pPr lvl="1"/>
            <a:endParaRPr lang="fr-FR">
              <a:solidFill>
                <a:schemeClr val="tx1"/>
              </a:solidFill>
              <a:latin typeface="+mn-lt"/>
            </a:endParaRPr>
          </a:p>
          <a:p>
            <a:endParaRPr lang="fr-FR">
              <a:solidFill>
                <a:schemeClr val="accent1">
                  <a:lumMod val="75000"/>
                </a:schemeClr>
              </a:solidFill>
              <a:latin typeface="soleil"/>
            </a:endParaRPr>
          </a:p>
          <a:p>
            <a:endParaRPr lang="fr-FR" b="1" i="0">
              <a:solidFill>
                <a:schemeClr val="accent1">
                  <a:lumMod val="75000"/>
                </a:schemeClr>
              </a:solidFill>
              <a:effectLst/>
              <a:latin typeface="soleil"/>
            </a:endParaRPr>
          </a:p>
          <a:p>
            <a:endParaRPr lang="fr-FR">
              <a:solidFill>
                <a:schemeClr val="accent1">
                  <a:lumMod val="75000"/>
                </a:schemeClr>
              </a:solidFill>
              <a:latin typeface="soleil"/>
            </a:endParaRPr>
          </a:p>
          <a:p>
            <a:pPr lvl="1"/>
            <a:endParaRPr lang="fr-FR" i="0">
              <a:solidFill>
                <a:schemeClr val="tx1"/>
              </a:solidFill>
              <a:effectLst/>
              <a:latin typeface="+mn-lt"/>
            </a:endParaRPr>
          </a:p>
          <a:p>
            <a:pPr lvl="1"/>
            <a:endParaRPr lang="fr-FR" i="0">
              <a:solidFill>
                <a:schemeClr val="tx1"/>
              </a:solidFill>
              <a:effectLst/>
              <a:latin typeface="+mn-lt"/>
            </a:endParaRPr>
          </a:p>
        </p:txBody>
      </p:sp>
      <p:sp>
        <p:nvSpPr>
          <p:cNvPr id="3" name="Titre 2"/>
          <p:cNvSpPr>
            <a:spLocks noGrp="1"/>
          </p:cNvSpPr>
          <p:nvPr>
            <p:ph type="title"/>
          </p:nvPr>
        </p:nvSpPr>
        <p:spPr/>
        <p:txBody>
          <a:bodyPr/>
          <a:lstStyle/>
          <a:p>
            <a:r>
              <a:rPr lang="en"/>
              <a:t>Fast ROI</a:t>
            </a:r>
          </a:p>
        </p:txBody>
      </p:sp>
      <p:pic>
        <p:nvPicPr>
          <p:cNvPr id="4" name="Image 3" descr="Une image contenant texte, capture d’écran, Bleu électrique, football&#10;&#10;Description générée automatiquement">
            <a:extLst>
              <a:ext uri="{FF2B5EF4-FFF2-40B4-BE49-F238E27FC236}">
                <a16:creationId xmlns:a16="http://schemas.microsoft.com/office/drawing/2014/main" id="{C6C01832-0114-0329-2EC6-E5E034B323A3}"/>
              </a:ext>
            </a:extLst>
          </p:cNvPr>
          <p:cNvPicPr>
            <a:picLocks noChangeAspect="1"/>
          </p:cNvPicPr>
          <p:nvPr/>
        </p:nvPicPr>
        <p:blipFill rotWithShape="1">
          <a:blip r:embed="rId2">
            <a:extLst>
              <a:ext uri="{28A0092B-C50C-407E-A947-70E740481C1C}">
                <a14:useLocalDpi xmlns:a14="http://schemas.microsoft.com/office/drawing/2010/main" val="0"/>
              </a:ext>
            </a:extLst>
          </a:blip>
          <a:srcRect l="25071" t="934" r="150" b="-934"/>
          <a:stretch/>
        </p:blipFill>
        <p:spPr>
          <a:xfrm>
            <a:off x="644496" y="1989137"/>
            <a:ext cx="3401829" cy="2231951"/>
          </a:xfrm>
          <a:prstGeom prst="rect">
            <a:avLst/>
          </a:prstGeom>
        </p:spPr>
      </p:pic>
    </p:spTree>
    <p:extLst>
      <p:ext uri="{BB962C8B-B14F-4D97-AF65-F5344CB8AC3E}">
        <p14:creationId xmlns:p14="http://schemas.microsoft.com/office/powerpoint/2010/main" val="22948731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a:xfrm>
            <a:off x="1614314" y="1588"/>
            <a:ext cx="9953799" cy="836712"/>
          </a:xfrm>
        </p:spPr>
        <p:txBody>
          <a:bodyPr/>
          <a:lstStyle/>
          <a:p>
            <a:r>
              <a:rPr lang="en"/>
              <a:t>Integration into corporate reporting</a:t>
            </a:r>
            <a:endParaRPr lang="fr-FR">
              <a:sym typeface="Wingdings" pitchFamily="2" charset="2"/>
            </a:endParaRPr>
          </a:p>
        </p:txBody>
      </p:sp>
      <p:graphicFrame>
        <p:nvGraphicFramePr>
          <p:cNvPr id="5" name="Diagramme 4">
            <a:extLst>
              <a:ext uri="{FF2B5EF4-FFF2-40B4-BE49-F238E27FC236}">
                <a16:creationId xmlns:a16="http://schemas.microsoft.com/office/drawing/2014/main" id="{7E0E1BE8-8082-483C-983D-CBA6432829B0}"/>
              </a:ext>
            </a:extLst>
          </p:cNvPr>
          <p:cNvGraphicFramePr/>
          <p:nvPr>
            <p:extLst>
              <p:ext uri="{D42A27DB-BD31-4B8C-83A1-F6EECF244321}">
                <p14:modId xmlns:p14="http://schemas.microsoft.com/office/powerpoint/2010/main" val="2979047269"/>
              </p:ext>
            </p:extLst>
          </p:nvPr>
        </p:nvGraphicFramePr>
        <p:xfrm>
          <a:off x="623888" y="1700213"/>
          <a:ext cx="10944225" cy="374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7631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en"/>
              <a:t>Objective</a:t>
            </a:r>
          </a:p>
        </p:txBody>
      </p:sp>
      <p:sp>
        <p:nvSpPr>
          <p:cNvPr id="5" name="Espace réservé du contenu 4"/>
          <p:cNvSpPr>
            <a:spLocks noGrp="1"/>
          </p:cNvSpPr>
          <p:nvPr>
            <p:ph idx="1"/>
          </p:nvPr>
        </p:nvSpPr>
        <p:spPr>
          <a:xfrm>
            <a:off x="623889" y="1268761"/>
            <a:ext cx="5217183" cy="2746685"/>
          </a:xfrm>
        </p:spPr>
        <p:txBody>
          <a:bodyPr vert="horz" lIns="91440" tIns="45720" rIns="91440" bIns="45720" rtlCol="0" anchor="t">
            <a:normAutofit/>
          </a:bodyPr>
          <a:lstStyle/>
          <a:p>
            <a:r>
              <a:rPr lang="en" b="0"/>
              <a:t>Meta Analysis centralizes all definitions within your company</a:t>
            </a:r>
          </a:p>
          <a:p>
            <a:endParaRPr lang="fr-FR" b="0"/>
          </a:p>
          <a:p>
            <a:r>
              <a:rPr lang="en" sz="2000" b="0"/>
              <a:t>Meta </a:t>
            </a:r>
            <a:r>
              <a:rPr lang="en" b="0"/>
              <a:t>Analysis allows </a:t>
            </a:r>
            <a:r>
              <a:rPr lang="en" sz="2000" b="0"/>
              <a:t>you </a:t>
            </a:r>
            <a:r>
              <a:rPr lang="en" b="0"/>
              <a:t>to share your definitions directly in your business documents.</a:t>
            </a:r>
            <a:endParaRPr lang="fr-FR"/>
          </a:p>
        </p:txBody>
      </p:sp>
      <p:pic>
        <p:nvPicPr>
          <p:cNvPr id="4" name="Graphique 3" descr="Base de données avec un remplissage uni">
            <a:extLst>
              <a:ext uri="{FF2B5EF4-FFF2-40B4-BE49-F238E27FC236}">
                <a16:creationId xmlns:a16="http://schemas.microsoft.com/office/drawing/2014/main" id="{945A3FC5-7B36-6970-C7C3-99E0533079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44472" y="4015446"/>
            <a:ext cx="1490464" cy="1490464"/>
          </a:xfrm>
          <a:prstGeom prst="rect">
            <a:avLst/>
          </a:prstGeom>
        </p:spPr>
      </p:pic>
      <p:grpSp>
        <p:nvGrpSpPr>
          <p:cNvPr id="8" name="Groupe 7">
            <a:extLst>
              <a:ext uri="{FF2B5EF4-FFF2-40B4-BE49-F238E27FC236}">
                <a16:creationId xmlns:a16="http://schemas.microsoft.com/office/drawing/2014/main" id="{D4AC07FA-CDDF-38DB-CA40-4CBE3895D3B7}"/>
              </a:ext>
            </a:extLst>
          </p:cNvPr>
          <p:cNvGrpSpPr/>
          <p:nvPr/>
        </p:nvGrpSpPr>
        <p:grpSpPr>
          <a:xfrm>
            <a:off x="7972893" y="4097237"/>
            <a:ext cx="2448273" cy="1455883"/>
            <a:chOff x="5447928" y="3573015"/>
            <a:chExt cx="2448273" cy="1455883"/>
          </a:xfrm>
        </p:grpSpPr>
        <p:pic>
          <p:nvPicPr>
            <p:cNvPr id="6" name="Image 5">
              <a:extLst>
                <a:ext uri="{FF2B5EF4-FFF2-40B4-BE49-F238E27FC236}">
                  <a16:creationId xmlns:a16="http://schemas.microsoft.com/office/drawing/2014/main" id="{45744F93-C65A-35E5-FD33-CC06406C7FB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3234" t="8806"/>
            <a:stretch/>
          </p:blipFill>
          <p:spPr>
            <a:xfrm>
              <a:off x="6240016" y="3573015"/>
              <a:ext cx="1073317" cy="1455883"/>
            </a:xfrm>
            <a:prstGeom prst="rect">
              <a:avLst/>
            </a:prstGeom>
          </p:spPr>
        </p:pic>
        <p:pic>
          <p:nvPicPr>
            <p:cNvPr id="7" name="Image 6">
              <a:extLst>
                <a:ext uri="{FF2B5EF4-FFF2-40B4-BE49-F238E27FC236}">
                  <a16:creationId xmlns:a16="http://schemas.microsoft.com/office/drawing/2014/main" id="{C7EAACBA-075B-9A0B-1E87-9E74E46CC92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499" t="20624" r="16765" b="24266"/>
            <a:stretch/>
          </p:blipFill>
          <p:spPr>
            <a:xfrm>
              <a:off x="5447928" y="4509120"/>
              <a:ext cx="2448273" cy="427341"/>
            </a:xfrm>
            <a:prstGeom prst="rect">
              <a:avLst/>
            </a:prstGeom>
          </p:spPr>
        </p:pic>
      </p:grpSp>
      <p:pic>
        <p:nvPicPr>
          <p:cNvPr id="10" name="Graphique 9" descr="Tête avec engrenages avec un remplissage uni">
            <a:extLst>
              <a:ext uri="{FF2B5EF4-FFF2-40B4-BE49-F238E27FC236}">
                <a16:creationId xmlns:a16="http://schemas.microsoft.com/office/drawing/2014/main" id="{DB004436-F938-CF78-EF11-39E785A93E7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7246" y="1192534"/>
            <a:ext cx="1274440" cy="1274440"/>
          </a:xfrm>
          <a:prstGeom prst="rect">
            <a:avLst/>
          </a:prstGeom>
        </p:spPr>
      </p:pic>
      <p:pic>
        <p:nvPicPr>
          <p:cNvPr id="12" name="Graphique 11" descr="Filtrer avec un remplissage uni">
            <a:extLst>
              <a:ext uri="{FF2B5EF4-FFF2-40B4-BE49-F238E27FC236}">
                <a16:creationId xmlns:a16="http://schemas.microsoft.com/office/drawing/2014/main" id="{F64E5DED-5EB6-C517-5CA9-4BA66093DA5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926016" y="2298659"/>
            <a:ext cx="914400" cy="914400"/>
          </a:xfrm>
          <a:prstGeom prst="rect">
            <a:avLst/>
          </a:prstGeom>
        </p:spPr>
      </p:pic>
      <p:sp>
        <p:nvSpPr>
          <p:cNvPr id="13" name="Flèche : virage 12">
            <a:extLst>
              <a:ext uri="{FF2B5EF4-FFF2-40B4-BE49-F238E27FC236}">
                <a16:creationId xmlns:a16="http://schemas.microsoft.com/office/drawing/2014/main" id="{399959B7-C7CD-C597-6083-A4EE9F5B1EAE}"/>
              </a:ext>
            </a:extLst>
          </p:cNvPr>
          <p:cNvSpPr/>
          <p:nvPr/>
        </p:nvSpPr>
        <p:spPr>
          <a:xfrm rot="5400000">
            <a:off x="8175660" y="907381"/>
            <a:ext cx="813816" cy="1948800"/>
          </a:xfrm>
          <a:prstGeom prst="bentArrow">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4" name="Flèche : bas 13">
            <a:extLst>
              <a:ext uri="{FF2B5EF4-FFF2-40B4-BE49-F238E27FC236}">
                <a16:creationId xmlns:a16="http://schemas.microsoft.com/office/drawing/2014/main" id="{257971B0-BA2F-A1FC-E136-C10C87698763}"/>
              </a:ext>
            </a:extLst>
          </p:cNvPr>
          <p:cNvSpPr/>
          <p:nvPr/>
        </p:nvSpPr>
        <p:spPr>
          <a:xfrm>
            <a:off x="9190404" y="3140529"/>
            <a:ext cx="360040" cy="902078"/>
          </a:xfrm>
          <a:prstGeom prst="downArrow">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A la découverte de Tableau Software - Synaltic">
            <a:extLst>
              <a:ext uri="{FF2B5EF4-FFF2-40B4-BE49-F238E27FC236}">
                <a16:creationId xmlns:a16="http://schemas.microsoft.com/office/drawing/2014/main" id="{B3B7BC58-5479-1EBF-CAA4-FE063B8F8FE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31600" y="4835148"/>
            <a:ext cx="1546867" cy="8854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ower BI Service | Les Dieux Du Code">
            <a:extLst>
              <a:ext uri="{FF2B5EF4-FFF2-40B4-BE49-F238E27FC236}">
                <a16:creationId xmlns:a16="http://schemas.microsoft.com/office/drawing/2014/main" id="{8B57EC06-6CF8-2AFA-1B9C-1A0595D0388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13641" y="4788168"/>
            <a:ext cx="1189915" cy="11899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ap bi Vector Logo - Download Free SVG Icon | Worldvectorlogo">
            <a:extLst>
              <a:ext uri="{FF2B5EF4-FFF2-40B4-BE49-F238E27FC236}">
                <a16:creationId xmlns:a16="http://schemas.microsoft.com/office/drawing/2014/main" id="{9FA24715-240D-A8D7-7219-146278BEDF0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01539" y="3521839"/>
            <a:ext cx="1490464" cy="925656"/>
          </a:xfrm>
          <a:prstGeom prst="rect">
            <a:avLst/>
          </a:prstGeom>
          <a:noFill/>
          <a:extLst>
            <a:ext uri="{909E8E84-426E-40DD-AFC4-6F175D3DCCD1}">
              <a14:hiddenFill xmlns:a14="http://schemas.microsoft.com/office/drawing/2010/main">
                <a:solidFill>
                  <a:srgbClr val="FFFFFF"/>
                </a:solidFill>
              </a14:hiddenFill>
            </a:ext>
          </a:extLst>
        </p:spPr>
      </p:pic>
      <p:sp>
        <p:nvSpPr>
          <p:cNvPr id="16" name="Flèche : droite 15">
            <a:extLst>
              <a:ext uri="{FF2B5EF4-FFF2-40B4-BE49-F238E27FC236}">
                <a16:creationId xmlns:a16="http://schemas.microsoft.com/office/drawing/2014/main" id="{4388DE06-38E6-88A5-973D-C89E5BBD59CD}"/>
              </a:ext>
            </a:extLst>
          </p:cNvPr>
          <p:cNvSpPr/>
          <p:nvPr/>
        </p:nvSpPr>
        <p:spPr>
          <a:xfrm flipH="1">
            <a:off x="6145257" y="4350516"/>
            <a:ext cx="2437311" cy="484632"/>
          </a:xfrm>
          <a:prstGeom prst="rightArrow">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solidFill>
                  <a:schemeClr val="accent1">
                    <a:lumMod val="75000"/>
                  </a:schemeClr>
                </a:solidFill>
              </a:rPr>
              <a:t>Connectivity</a:t>
            </a:r>
          </a:p>
        </p:txBody>
      </p:sp>
      <p:sp>
        <p:nvSpPr>
          <p:cNvPr id="18" name="Flèche : virage 17">
            <a:extLst>
              <a:ext uri="{FF2B5EF4-FFF2-40B4-BE49-F238E27FC236}">
                <a16:creationId xmlns:a16="http://schemas.microsoft.com/office/drawing/2014/main" id="{549DFD98-B57C-851E-00B1-F11351FD34A7}"/>
              </a:ext>
            </a:extLst>
          </p:cNvPr>
          <p:cNvSpPr/>
          <p:nvPr/>
        </p:nvSpPr>
        <p:spPr>
          <a:xfrm rot="5400000" flipH="1">
            <a:off x="8441216" y="3109920"/>
            <a:ext cx="566153" cy="5112566"/>
          </a:xfrm>
          <a:prstGeom prst="bentArrow">
            <a:avLst>
              <a:gd name="adj1" fmla="val 25000"/>
              <a:gd name="adj2" fmla="val 25000"/>
              <a:gd name="adj3" fmla="val 25000"/>
              <a:gd name="adj4" fmla="val 38153"/>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5400000"/>
              </a:camera>
              <a:lightRig rig="threePt" dir="t"/>
            </a:scene3d>
          </a:bodyPr>
          <a:lstStyle/>
          <a:p>
            <a:pPr algn="ctr"/>
            <a:endParaRPr lang="fr-FR">
              <a:solidFill>
                <a:schemeClr val="tx1"/>
              </a:solidFill>
            </a:endParaRPr>
          </a:p>
        </p:txBody>
      </p:sp>
      <p:sp>
        <p:nvSpPr>
          <p:cNvPr id="19" name="ZoneTexte 18">
            <a:extLst>
              <a:ext uri="{FF2B5EF4-FFF2-40B4-BE49-F238E27FC236}">
                <a16:creationId xmlns:a16="http://schemas.microsoft.com/office/drawing/2014/main" id="{153A4D90-6964-5D60-BCBE-B3619A14259D}"/>
              </a:ext>
            </a:extLst>
          </p:cNvPr>
          <p:cNvSpPr txBox="1"/>
          <p:nvPr/>
        </p:nvSpPr>
        <p:spPr>
          <a:xfrm>
            <a:off x="7473803" y="5658877"/>
            <a:ext cx="2217530" cy="369332"/>
          </a:xfrm>
          <a:prstGeom prst="rect">
            <a:avLst/>
          </a:prstGeom>
          <a:noFill/>
        </p:spPr>
        <p:txBody>
          <a:bodyPr wrap="none" rtlCol="0">
            <a:spAutoFit/>
          </a:bodyPr>
          <a:lstStyle/>
          <a:p>
            <a:pPr algn="ctr"/>
            <a:r>
              <a:rPr lang="en">
                <a:solidFill>
                  <a:schemeClr val="accent1">
                    <a:lumMod val="75000"/>
                  </a:schemeClr>
                </a:solidFill>
              </a:rPr>
              <a:t>Reading the repository</a:t>
            </a:r>
          </a:p>
        </p:txBody>
      </p:sp>
    </p:spTree>
    <p:extLst>
      <p:ext uri="{BB962C8B-B14F-4D97-AF65-F5344CB8AC3E}">
        <p14:creationId xmlns:p14="http://schemas.microsoft.com/office/powerpoint/2010/main" val="14480459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en"/>
              <a:t>Creation in your Datavisualization</a:t>
            </a:r>
          </a:p>
        </p:txBody>
      </p:sp>
      <p:sp>
        <p:nvSpPr>
          <p:cNvPr id="5" name="Espace réservé du contenu 4"/>
          <p:cNvSpPr>
            <a:spLocks noGrp="1"/>
          </p:cNvSpPr>
          <p:nvPr>
            <p:ph idx="1"/>
          </p:nvPr>
        </p:nvSpPr>
        <p:spPr>
          <a:xfrm>
            <a:off x="623889" y="1268761"/>
            <a:ext cx="4578531" cy="4608165"/>
          </a:xfrm>
        </p:spPr>
        <p:txBody>
          <a:bodyPr vert="horz" lIns="91440" tIns="45720" rIns="91440" bIns="45720" rtlCol="0" anchor="t">
            <a:normAutofit/>
          </a:bodyPr>
          <a:lstStyle/>
          <a:p>
            <a:r>
              <a:rPr lang="en" b="0"/>
              <a:t>In your data visualization tool, you will have to create a data source on the Meta Analysis repository</a:t>
            </a:r>
          </a:p>
          <a:p>
            <a:endParaRPr lang="fr-FR" b="0"/>
          </a:p>
          <a:p>
            <a:r>
              <a:rPr lang="en" b="0"/>
              <a:t>In each document referencing business definitions, add the data source by filtering the document to have the indicators</a:t>
            </a:r>
            <a:endParaRPr lang="fr-FR"/>
          </a:p>
        </p:txBody>
      </p:sp>
      <p:grpSp>
        <p:nvGrpSpPr>
          <p:cNvPr id="4" name="Groupe 3">
            <a:extLst>
              <a:ext uri="{FF2B5EF4-FFF2-40B4-BE49-F238E27FC236}">
                <a16:creationId xmlns:a16="http://schemas.microsoft.com/office/drawing/2014/main" id="{6DFAF795-3EF4-081A-8877-CAF130E10C66}"/>
              </a:ext>
            </a:extLst>
          </p:cNvPr>
          <p:cNvGrpSpPr/>
          <p:nvPr/>
        </p:nvGrpSpPr>
        <p:grpSpPr>
          <a:xfrm>
            <a:off x="9366351" y="908720"/>
            <a:ext cx="2176774" cy="1546024"/>
            <a:chOff x="9313085" y="4913299"/>
            <a:chExt cx="2176774" cy="1546024"/>
          </a:xfrm>
        </p:grpSpPr>
        <p:pic>
          <p:nvPicPr>
            <p:cNvPr id="6" name="Graphique 5" descr="Base de données avec un remplissage uni">
              <a:extLst>
                <a:ext uri="{FF2B5EF4-FFF2-40B4-BE49-F238E27FC236}">
                  <a16:creationId xmlns:a16="http://schemas.microsoft.com/office/drawing/2014/main" id="{7E7CAA41-98EA-1A34-C29C-04053033A51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99395" y="4913299"/>
              <a:ext cx="1490464" cy="1490464"/>
            </a:xfrm>
            <a:prstGeom prst="rect">
              <a:avLst/>
            </a:prstGeom>
          </p:spPr>
        </p:pic>
        <p:pic>
          <p:nvPicPr>
            <p:cNvPr id="7" name="Image 6">
              <a:extLst>
                <a:ext uri="{FF2B5EF4-FFF2-40B4-BE49-F238E27FC236}">
                  <a16:creationId xmlns:a16="http://schemas.microsoft.com/office/drawing/2014/main" id="{07C1630E-DDB4-7ECC-A210-1A14DFFF9336}"/>
                </a:ext>
              </a:extLst>
            </p:cNvPr>
            <p:cNvPicPr>
              <a:picLocks noChangeAspect="1"/>
            </p:cNvPicPr>
            <p:nvPr/>
          </p:nvPicPr>
          <p:blipFill>
            <a:blip r:embed="rId4"/>
            <a:stretch>
              <a:fillRect/>
            </a:stretch>
          </p:blipFill>
          <p:spPr>
            <a:xfrm>
              <a:off x="9313085" y="5354867"/>
              <a:ext cx="1491431" cy="845812"/>
            </a:xfrm>
            <a:prstGeom prst="rect">
              <a:avLst/>
            </a:prstGeom>
          </p:spPr>
        </p:pic>
        <p:sp>
          <p:nvSpPr>
            <p:cNvPr id="8" name="ZoneTexte 7">
              <a:extLst>
                <a:ext uri="{FF2B5EF4-FFF2-40B4-BE49-F238E27FC236}">
                  <a16:creationId xmlns:a16="http://schemas.microsoft.com/office/drawing/2014/main" id="{1EF79BC0-2095-FD76-3179-E0FFFAE0C387}"/>
                </a:ext>
              </a:extLst>
            </p:cNvPr>
            <p:cNvSpPr txBox="1"/>
            <p:nvPr/>
          </p:nvSpPr>
          <p:spPr>
            <a:xfrm>
              <a:off x="9481290" y="6089991"/>
              <a:ext cx="789686" cy="369332"/>
            </a:xfrm>
            <a:prstGeom prst="rect">
              <a:avLst/>
            </a:prstGeom>
            <a:noFill/>
          </p:spPr>
          <p:txBody>
            <a:bodyPr wrap="square" rtlCol="0">
              <a:spAutoFit/>
            </a:bodyPr>
            <a:lstStyle/>
            <a:p>
              <a:r>
                <a:rPr lang="en" dirty="0">
                  <a:solidFill>
                    <a:srgbClr val="0070C0"/>
                  </a:solidFill>
                </a:rPr>
                <a:t>View</a:t>
              </a:r>
            </a:p>
          </p:txBody>
        </p:sp>
      </p:grpSp>
      <p:grpSp>
        <p:nvGrpSpPr>
          <p:cNvPr id="10" name="Groupe 9">
            <a:extLst>
              <a:ext uri="{FF2B5EF4-FFF2-40B4-BE49-F238E27FC236}">
                <a16:creationId xmlns:a16="http://schemas.microsoft.com/office/drawing/2014/main" id="{0F86AD7E-4A40-4914-26DE-22657A5890E2}"/>
              </a:ext>
            </a:extLst>
          </p:cNvPr>
          <p:cNvGrpSpPr/>
          <p:nvPr/>
        </p:nvGrpSpPr>
        <p:grpSpPr>
          <a:xfrm>
            <a:off x="5074862" y="2085412"/>
            <a:ext cx="1652270" cy="1470612"/>
            <a:chOff x="5720525" y="1058612"/>
            <a:chExt cx="1652270" cy="1470612"/>
          </a:xfrm>
        </p:grpSpPr>
        <p:pic>
          <p:nvPicPr>
            <p:cNvPr id="2" name="Picture 2">
              <a:extLst>
                <a:ext uri="{FF2B5EF4-FFF2-40B4-BE49-F238E27FC236}">
                  <a16:creationId xmlns:a16="http://schemas.microsoft.com/office/drawing/2014/main" id="{6CF7A813-50C3-85F3-03F3-DF824CC83C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5720525" y="1058612"/>
              <a:ext cx="1143571" cy="1137488"/>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9296D75-F6C5-688D-11A1-F93F8D2B3931}"/>
                </a:ext>
              </a:extLst>
            </p:cNvPr>
            <p:cNvPicPr>
              <a:picLocks noChangeAspect="1"/>
            </p:cNvPicPr>
            <p:nvPr/>
          </p:nvPicPr>
          <p:blipFill>
            <a:blip r:embed="rId6"/>
            <a:stretch>
              <a:fillRect/>
            </a:stretch>
          </p:blipFill>
          <p:spPr>
            <a:xfrm>
              <a:off x="6456511" y="1721378"/>
              <a:ext cx="503678" cy="503678"/>
            </a:xfrm>
            <a:prstGeom prst="rect">
              <a:avLst/>
            </a:prstGeom>
          </p:spPr>
        </p:pic>
        <p:sp>
          <p:nvSpPr>
            <p:cNvPr id="12" name="ZoneTexte 11">
              <a:extLst>
                <a:ext uri="{FF2B5EF4-FFF2-40B4-BE49-F238E27FC236}">
                  <a16:creationId xmlns:a16="http://schemas.microsoft.com/office/drawing/2014/main" id="{A77226AE-855C-4311-006C-A605663A2EB6}"/>
                </a:ext>
              </a:extLst>
            </p:cNvPr>
            <p:cNvSpPr txBox="1"/>
            <p:nvPr/>
          </p:nvSpPr>
          <p:spPr>
            <a:xfrm>
              <a:off x="6059935" y="2159892"/>
              <a:ext cx="1312860" cy="369332"/>
            </a:xfrm>
            <a:prstGeom prst="rect">
              <a:avLst/>
            </a:prstGeom>
            <a:noFill/>
          </p:spPr>
          <p:txBody>
            <a:bodyPr wrap="none" rtlCol="0">
              <a:spAutoFit/>
            </a:bodyPr>
            <a:lstStyle/>
            <a:p>
              <a:r>
                <a:rPr lang="en" dirty="0"/>
                <a:t>DataSource</a:t>
              </a:r>
            </a:p>
          </p:txBody>
        </p:sp>
      </p:grpSp>
      <p:sp>
        <p:nvSpPr>
          <p:cNvPr id="13" name="Flèche : gauche 12">
            <a:extLst>
              <a:ext uri="{FF2B5EF4-FFF2-40B4-BE49-F238E27FC236}">
                <a16:creationId xmlns:a16="http://schemas.microsoft.com/office/drawing/2014/main" id="{A287947A-1699-5496-2142-5358C34073D6}"/>
              </a:ext>
            </a:extLst>
          </p:cNvPr>
          <p:cNvSpPr/>
          <p:nvPr/>
        </p:nvSpPr>
        <p:spPr>
          <a:xfrm rot="20732858">
            <a:off x="6565270" y="1995080"/>
            <a:ext cx="3107503" cy="503678"/>
          </a:xfrm>
          <a:prstGeom prst="leftArrow">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oupe 8">
            <a:extLst>
              <a:ext uri="{FF2B5EF4-FFF2-40B4-BE49-F238E27FC236}">
                <a16:creationId xmlns:a16="http://schemas.microsoft.com/office/drawing/2014/main" id="{5F6224F8-32E9-952D-F163-42D918D0DA6A}"/>
              </a:ext>
            </a:extLst>
          </p:cNvPr>
          <p:cNvGrpSpPr/>
          <p:nvPr/>
        </p:nvGrpSpPr>
        <p:grpSpPr>
          <a:xfrm>
            <a:off x="7260672" y="3065445"/>
            <a:ext cx="4381842" cy="3090763"/>
            <a:chOff x="8712973" y="3667028"/>
            <a:chExt cx="3133021" cy="2209898"/>
          </a:xfrm>
        </p:grpSpPr>
        <p:pic>
          <p:nvPicPr>
            <p:cNvPr id="17" name="Image 16">
              <a:extLst>
                <a:ext uri="{FF2B5EF4-FFF2-40B4-BE49-F238E27FC236}">
                  <a16:creationId xmlns:a16="http://schemas.microsoft.com/office/drawing/2014/main" id="{3E61592A-464F-04C1-E00B-981587C161EF}"/>
                </a:ext>
              </a:extLst>
            </p:cNvPr>
            <p:cNvPicPr>
              <a:picLocks noChangeAspect="1"/>
            </p:cNvPicPr>
            <p:nvPr/>
          </p:nvPicPr>
          <p:blipFill>
            <a:blip r:embed="rId7"/>
            <a:stretch>
              <a:fillRect/>
            </a:stretch>
          </p:blipFill>
          <p:spPr>
            <a:xfrm>
              <a:off x="8712973" y="3667028"/>
              <a:ext cx="3133021" cy="2209898"/>
            </a:xfrm>
            <a:prstGeom prst="rect">
              <a:avLst/>
            </a:prstGeom>
            <a:ln>
              <a:noFill/>
            </a:ln>
            <a:effectLst>
              <a:outerShdw blurRad="292100" dist="139700" dir="2700000" algn="tl" rotWithShape="0">
                <a:srgbClr val="333333">
                  <a:alpha val="65000"/>
                </a:srgbClr>
              </a:outerShdw>
            </a:effectLst>
          </p:spPr>
        </p:pic>
        <p:pic>
          <p:nvPicPr>
            <p:cNvPr id="18" name="Image 17">
              <a:extLst>
                <a:ext uri="{FF2B5EF4-FFF2-40B4-BE49-F238E27FC236}">
                  <a16:creationId xmlns:a16="http://schemas.microsoft.com/office/drawing/2014/main" id="{354B431A-F43C-EF02-3497-3AB6FF641545}"/>
                </a:ext>
              </a:extLst>
            </p:cNvPr>
            <p:cNvPicPr>
              <a:picLocks noChangeAspect="1"/>
            </p:cNvPicPr>
            <p:nvPr/>
          </p:nvPicPr>
          <p:blipFill>
            <a:blip r:embed="rId8"/>
            <a:stretch>
              <a:fillRect/>
            </a:stretch>
          </p:blipFill>
          <p:spPr>
            <a:xfrm>
              <a:off x="8843571" y="5507712"/>
              <a:ext cx="2877061" cy="225544"/>
            </a:xfrm>
            <a:prstGeom prst="rect">
              <a:avLst/>
            </a:prstGeom>
          </p:spPr>
        </p:pic>
      </p:grpSp>
      <p:sp>
        <p:nvSpPr>
          <p:cNvPr id="19" name="Flèche : droite 18">
            <a:extLst>
              <a:ext uri="{FF2B5EF4-FFF2-40B4-BE49-F238E27FC236}">
                <a16:creationId xmlns:a16="http://schemas.microsoft.com/office/drawing/2014/main" id="{39D8D5A7-0538-24F0-2872-D6AA97372266}"/>
              </a:ext>
            </a:extLst>
          </p:cNvPr>
          <p:cNvSpPr/>
          <p:nvPr/>
        </p:nvSpPr>
        <p:spPr>
          <a:xfrm rot="1969608">
            <a:off x="5925102" y="3811219"/>
            <a:ext cx="1408217" cy="467729"/>
          </a:xfrm>
          <a:prstGeom prst="rightArrow">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107130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Rectangle 3"/>
          <p:cNvSpPr>
            <a:spLocks noGrp="1" noChangeArrowheads="1"/>
          </p:cNvSpPr>
          <p:nvPr>
            <p:ph idx="1"/>
          </p:nvPr>
        </p:nvSpPr>
        <p:spPr>
          <a:xfrm>
            <a:off x="623888" y="1268413"/>
            <a:ext cx="10944225" cy="4599355"/>
          </a:xfrm>
        </p:spPr>
        <p:txBody>
          <a:bodyPr/>
          <a:lstStyle/>
          <a:p>
            <a:pPr marL="288925" indent="0" algn="ctr">
              <a:buNone/>
              <a:tabLst>
                <a:tab pos="850900" algn="l"/>
              </a:tabLst>
            </a:pPr>
            <a:endParaRPr lang="fr-FR" sz="2800">
              <a:cs typeface="Arial" charset="0"/>
            </a:endParaRPr>
          </a:p>
          <a:p>
            <a:pPr marL="288925" indent="0" algn="ctr">
              <a:buNone/>
              <a:tabLst>
                <a:tab pos="850900" algn="l"/>
              </a:tabLst>
            </a:pPr>
            <a:r>
              <a:rPr lang="en" sz="4800">
                <a:solidFill>
                  <a:schemeClr val="accent1">
                    <a:lumMod val="75000"/>
                  </a:schemeClr>
                </a:solidFill>
                <a:cs typeface="Arial" charset="0"/>
                <a:hlinkClick r:id="rId3">
                  <a:extLst>
                    <a:ext uri="{A12FA001-AC4F-418D-AE19-62706E023703}">
                      <ahyp:hlinkClr xmlns:ahyp="http://schemas.microsoft.com/office/drawing/2018/hyperlinkcolor" val="tx"/>
                    </a:ext>
                  </a:extLst>
                </a:hlinkClick>
              </a:rPr>
              <a:t>www.meta-analysis.fr</a:t>
            </a:r>
            <a:endParaRPr lang="fr-FR" sz="4800">
              <a:solidFill>
                <a:schemeClr val="accent1">
                  <a:lumMod val="75000"/>
                </a:schemeClr>
              </a:solidFill>
              <a:cs typeface="Arial" charset="0"/>
            </a:endParaRPr>
          </a:p>
          <a:p>
            <a:pPr marL="288925" indent="0" algn="ctr">
              <a:buNone/>
              <a:tabLst>
                <a:tab pos="850900" algn="l"/>
              </a:tabLst>
            </a:pPr>
            <a:endParaRPr lang="fr-FR">
              <a:solidFill>
                <a:schemeClr val="accent1">
                  <a:lumMod val="75000"/>
                </a:schemeClr>
              </a:solidFill>
              <a:cs typeface="Arial" charset="0"/>
            </a:endParaRPr>
          </a:p>
          <a:p>
            <a:pPr marL="288925" indent="0" algn="ctr">
              <a:buNone/>
              <a:tabLst>
                <a:tab pos="850900" algn="l"/>
              </a:tabLst>
            </a:pPr>
            <a:r>
              <a:rPr lang="en" sz="4000">
                <a:solidFill>
                  <a:schemeClr val="accent1">
                    <a:lumMod val="75000"/>
                  </a:schemeClr>
                </a:solidFill>
                <a:cs typeface="Arial" charset="0"/>
              </a:rPr>
              <a:t>Events, blog and documentary space</a:t>
            </a:r>
          </a:p>
          <a:p>
            <a:pPr marL="288925" indent="0" algn="ctr">
              <a:buNone/>
              <a:tabLst>
                <a:tab pos="850900" algn="l"/>
              </a:tabLst>
            </a:pPr>
            <a:endParaRPr lang="fr-FR" sz="4000">
              <a:solidFill>
                <a:srgbClr val="FF7E25"/>
              </a:solidFill>
              <a:cs typeface="Arial" charset="0"/>
            </a:endParaRPr>
          </a:p>
          <a:p>
            <a:pPr marL="288925" indent="0" algn="ctr">
              <a:buNone/>
              <a:tabLst>
                <a:tab pos="850900" algn="l"/>
              </a:tabLst>
            </a:pPr>
            <a:endParaRPr lang="fr-FR" sz="1800">
              <a:solidFill>
                <a:srgbClr val="FF7E25"/>
              </a:solidFill>
              <a:cs typeface="Arial" charset="0"/>
            </a:endParaRPr>
          </a:p>
          <a:p>
            <a:pPr marL="288925" indent="0" algn="ctr">
              <a:buNone/>
              <a:tabLst>
                <a:tab pos="850900" algn="l"/>
              </a:tabLst>
            </a:pPr>
            <a:endParaRPr lang="fr-FR" sz="1800">
              <a:solidFill>
                <a:srgbClr val="FF7E25"/>
              </a:solidFill>
              <a:cs typeface="Arial" charset="0"/>
            </a:endParaRPr>
          </a:p>
        </p:txBody>
      </p:sp>
      <p:sp>
        <p:nvSpPr>
          <p:cNvPr id="214018" name="Rectangle 2"/>
          <p:cNvSpPr>
            <a:spLocks noGrp="1" noChangeArrowheads="1"/>
          </p:cNvSpPr>
          <p:nvPr>
            <p:ph type="title"/>
          </p:nvPr>
        </p:nvSpPr>
        <p:spPr>
          <a:xfrm>
            <a:off x="1631504" y="0"/>
            <a:ext cx="8579296" cy="836712"/>
          </a:xfrm>
        </p:spPr>
        <p:txBody>
          <a:bodyPr/>
          <a:lstStyle/>
          <a:p>
            <a:r>
              <a:rPr lang="en"/>
              <a:t>Conclusion</a:t>
            </a:r>
            <a:endParaRPr lang="fr-FR">
              <a:solidFill>
                <a:srgbClr val="FF0000"/>
              </a:solidFill>
            </a:endParaRPr>
          </a:p>
        </p:txBody>
      </p:sp>
      <p:pic>
        <p:nvPicPr>
          <p:cNvPr id="4" name="Image 3">
            <a:extLst>
              <a:ext uri="{FF2B5EF4-FFF2-40B4-BE49-F238E27FC236}">
                <a16:creationId xmlns:a16="http://schemas.microsoft.com/office/drawing/2014/main" id="{192CF47D-E02A-4E96-BFF4-699CE254D9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0829" y="4563753"/>
            <a:ext cx="790341" cy="790341"/>
          </a:xfrm>
          <a:prstGeom prst="rect">
            <a:avLst/>
          </a:prstGeom>
        </p:spPr>
      </p:pic>
    </p:spTree>
    <p:extLst>
      <p:ext uri="{BB962C8B-B14F-4D97-AF65-F5344CB8AC3E}">
        <p14:creationId xmlns:p14="http://schemas.microsoft.com/office/powerpoint/2010/main" val="2014056419"/>
      </p:ext>
    </p:extLst>
  </p:cSld>
  <p:clrMapOvr>
    <a:masterClrMapping/>
  </p:clrMapOvr>
</p:sld>
</file>

<file path=ppt/theme/theme1.xml><?xml version="1.0" encoding="utf-8"?>
<a:theme xmlns:a="http://schemas.openxmlformats.org/drawingml/2006/main" name="Thème1">
  <a:themeElements>
    <a:clrScheme name="Personnalisé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F3F3F"/>
      </a:hlink>
      <a:folHlink>
        <a:srgbClr val="3F3F3F"/>
      </a:folHlink>
    </a:clrScheme>
    <a:fontScheme name="Synergy">
      <a:majorFont>
        <a:latin typeface="Arial Black"/>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9E9E9"/>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7572bcd-05e5-498c-825d-d9f4878ae7f9">
      <Terms xmlns="http://schemas.microsoft.com/office/infopath/2007/PartnerControls"/>
    </lcf76f155ced4ddcb4097134ff3c332f>
    <TaxCatchAll xmlns="469f81b2-f889-4c77-b798-570f1b4a6ce5" xsi:nil="true"/>
    <Status xmlns="47572bcd-05e5-498c-825d-d9f4878ae7f9">OK</Status>
    <Suivi xmlns="47572bcd-05e5-498c-825d-d9f4878ae7f9">
      <UserInfo>
        <DisplayName/>
        <AccountId xsi:nil="true"/>
        <AccountType/>
      </UserInfo>
    </Suivi>
    <Commentaire xmlns="47572bcd-05e5-498c-825d-d9f4878ae7f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2E19528A883D9499A355A8C4018902D" ma:contentTypeVersion="19" ma:contentTypeDescription="Crée un document." ma:contentTypeScope="" ma:versionID="78d3db8bd094631d685157b8a2d18d90">
  <xsd:schema xmlns:xsd="http://www.w3.org/2001/XMLSchema" xmlns:xs="http://www.w3.org/2001/XMLSchema" xmlns:p="http://schemas.microsoft.com/office/2006/metadata/properties" xmlns:ns2="47572bcd-05e5-498c-825d-d9f4878ae7f9" xmlns:ns3="469f81b2-f889-4c77-b798-570f1b4a6ce5" targetNamespace="http://schemas.microsoft.com/office/2006/metadata/properties" ma:root="true" ma:fieldsID="3ab1cee359564025a324c3e8a4256c5e" ns2:_="" ns3:_="">
    <xsd:import namespace="47572bcd-05e5-498c-825d-d9f4878ae7f9"/>
    <xsd:import namespace="469f81b2-f889-4c77-b798-570f1b4a6ce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Status"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lcf76f155ced4ddcb4097134ff3c332f" minOccurs="0"/>
                <xsd:element ref="ns3:SharedWithUsers" minOccurs="0"/>
                <xsd:element ref="ns3:SharedWithDetails" minOccurs="0"/>
                <xsd:element ref="ns2:MediaServiceSearchProperties" minOccurs="0"/>
                <xsd:element ref="ns2:Suivi" minOccurs="0"/>
                <xsd:element ref="ns2:Commentair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572bcd-05e5-498c-825d-d9f4878ae7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Status" ma:index="12" nillable="true" ma:displayName="Status" ma:format="Dropdown" ma:internalName="Status">
      <xsd:simpleType>
        <xsd:restriction base="dms:Choice">
          <xsd:enumeration value="A faire"/>
          <xsd:enumeration value="A refaire"/>
          <xsd:enumeration value="En cours"/>
          <xsd:enumeration value="OK"/>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6d05eff5-e414-4f31-96f4-2cea52c9b93a"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Suivi" ma:index="23" nillable="true" ma:displayName="Suivi" ma:format="Dropdown" ma:list="UserInfo" ma:SharePointGroup="0" ma:internalName="Suivi">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mmentaire" ma:index="24" nillable="true" ma:displayName="Commentaire" ma:format="Dropdown" ma:internalName="Commentair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69f81b2-f889-4c77-b798-570f1b4a6ce5"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7de29c1-068d-4e42-98b4-9204e7a96c83}" ma:internalName="TaxCatchAll" ma:showField="CatchAllData" ma:web="469f81b2-f889-4c77-b798-570f1b4a6ce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22127D-8185-428C-BB22-E0BC636DB062}">
  <ds:schemaRefs>
    <ds:schemaRef ds:uri="http://purl.org/dc/terms/"/>
    <ds:schemaRef ds:uri="http://www.w3.org/XML/1998/namespace"/>
    <ds:schemaRef ds:uri="469f81b2-f889-4c77-b798-570f1b4a6ce5"/>
    <ds:schemaRef ds:uri="47572bcd-05e5-498c-825d-d9f4878ae7f9"/>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534BBB7A-C18E-45F2-BCE1-FEBAA8B457EB}">
  <ds:schemaRefs>
    <ds:schemaRef ds:uri="469f81b2-f889-4c77-b798-570f1b4a6ce5"/>
    <ds:schemaRef ds:uri="47572bcd-05e5-498c-825d-d9f4878ae7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C6C24CA-1808-4D78-AA5A-CBD2146A8F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2620</Words>
  <Application>Microsoft Office PowerPoint</Application>
  <PresentationFormat>Grand écran</PresentationFormat>
  <Paragraphs>509</Paragraphs>
  <Slides>52</Slides>
  <Notes>40</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Titres des diapositives</vt:lpstr>
      </vt:variant>
      <vt:variant>
        <vt:i4>52</vt:i4>
      </vt:variant>
      <vt:variant>
        <vt:lpstr>Diaporamas personnalisés</vt:lpstr>
      </vt:variant>
      <vt:variant>
        <vt:i4>15</vt:i4>
      </vt:variant>
    </vt:vector>
  </HeadingPairs>
  <TitlesOfParts>
    <vt:vector size="75" baseType="lpstr">
      <vt:lpstr>Arial</vt:lpstr>
      <vt:lpstr>Arial </vt:lpstr>
      <vt:lpstr>Arial Black</vt:lpstr>
      <vt:lpstr>Calibri</vt:lpstr>
      <vt:lpstr>soleil</vt:lpstr>
      <vt:lpstr>Verdana</vt:lpstr>
      <vt:lpstr>Wingdings</vt:lpstr>
      <vt:lpstr>Thème1</vt:lpstr>
      <vt:lpstr>The Data Governance repository  and Data Catalog</vt:lpstr>
      <vt:lpstr>Meta Analysis slideshows</vt:lpstr>
      <vt:lpstr>The company, customers and partners</vt:lpstr>
      <vt:lpstr>The company Meta Analysis</vt:lpstr>
      <vt:lpstr>Our “Consulting” partners</vt:lpstr>
      <vt:lpstr>The evolution of the Meta Analysis repository</vt:lpstr>
      <vt:lpstr>The challenges of data governance</vt:lpstr>
      <vt:lpstr>The strategic issues of governance</vt:lpstr>
      <vt:lpstr>The answer to business questions</vt:lpstr>
      <vt:lpstr>Questions from the DATA and IT teams</vt:lpstr>
      <vt:lpstr>The role of the CDO or Data Governance Manager</vt:lpstr>
      <vt:lpstr>Our beliefs</vt:lpstr>
      <vt:lpstr>Meta Analysis functions</vt:lpstr>
      <vt:lpstr>The functions and their challenges</vt:lpstr>
      <vt:lpstr>Organize data governance</vt:lpstr>
      <vt:lpstr>Organizing with Meta Analysis</vt:lpstr>
      <vt:lpstr>Business information or Business Glossary</vt:lpstr>
      <vt:lpstr>Understand your job with the Business Glossary</vt:lpstr>
      <vt:lpstr>Business applications and application information</vt:lpstr>
      <vt:lpstr>Understand its applications</vt:lpstr>
      <vt:lpstr>The challenges of Data Quality</vt:lpstr>
      <vt:lpstr>Data quality</vt:lpstr>
      <vt:lpstr>IS mapping or Data Catalog</vt:lpstr>
      <vt:lpstr>Understanding your Information System</vt:lpstr>
      <vt:lpstr>The stages of cartography or Data Catalog</vt:lpstr>
      <vt:lpstr>Associations Information – Applications – IS</vt:lpstr>
      <vt:lpstr>Uses of Meta Analysis</vt:lpstr>
      <vt:lpstr>Simple and advanced uses</vt:lpstr>
      <vt:lpstr>The portal as simple access</vt:lpstr>
      <vt:lpstr>Searches and filters on results</vt:lpstr>
      <vt:lpstr>Search capability and AI</vt:lpstr>
      <vt:lpstr>Enrich with collaborative functions</vt:lpstr>
      <vt:lpstr>Create and analyze with scalable Data Lineage</vt:lpstr>
      <vt:lpstr>Save and share Data Lineage</vt:lpstr>
      <vt:lpstr>Scalable Data Lineage</vt:lpstr>
      <vt:lpstr>Golden records or reference data</vt:lpstr>
      <vt:lpstr>The demonstration</vt:lpstr>
      <vt:lpstr>Elements of Meta Analysis</vt:lpstr>
      <vt:lpstr>The actors</vt:lpstr>
      <vt:lpstr>Demonstration in SaaS mode</vt:lpstr>
      <vt:lpstr>The strengths and differentiators of Meta Analysis</vt:lpstr>
      <vt:lpstr>Functional richness</vt:lpstr>
      <vt:lpstr>Full customization without development</vt:lpstr>
      <vt:lpstr>Historicizing developments</vt:lpstr>
      <vt:lpstr>Native multilingualism</vt:lpstr>
      <vt:lpstr>Installation: your choice</vt:lpstr>
      <vt:lpstr>Open solution</vt:lpstr>
      <vt:lpstr>Fast ROI</vt:lpstr>
      <vt:lpstr>Integration into corporate reporting</vt:lpstr>
      <vt:lpstr>Objective</vt:lpstr>
      <vt:lpstr>Creation in your Datavisualization</vt:lpstr>
      <vt:lpstr>Conclusion</vt:lpstr>
      <vt:lpstr>Webinar mensuel découverte</vt:lpstr>
      <vt:lpstr>Les usages</vt:lpstr>
      <vt:lpstr>Les atouts</vt:lpstr>
      <vt:lpstr>Le consulting</vt:lpstr>
      <vt:lpstr>La formation</vt:lpstr>
      <vt:lpstr>Le tarif</vt:lpstr>
      <vt:lpstr>Le Data Mesh</vt:lpstr>
      <vt:lpstr>Les enjeux</vt:lpstr>
      <vt:lpstr>Les fonctions</vt:lpstr>
      <vt:lpstr>Calcul de ROI</vt:lpstr>
      <vt:lpstr>Le RGPD</vt:lpstr>
      <vt:lpstr>Intégration reporting</vt:lpstr>
      <vt:lpstr>La société</vt:lpstr>
      <vt:lpstr>Tarif PME</vt:lpstr>
      <vt:lpstr>Gouvernance IA</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Référentiel Meta Analysis</dc:title>
  <dc:creator>Daniel MALOT</dc:creator>
  <cp:lastModifiedBy>MALOT Daniel</cp:lastModifiedBy>
  <cp:revision>12</cp:revision>
  <cp:lastPrinted>2024-01-17T08:23:18Z</cp:lastPrinted>
  <dcterms:created xsi:type="dcterms:W3CDTF">2013-10-29T14:00:39Z</dcterms:created>
  <dcterms:modified xsi:type="dcterms:W3CDTF">2024-08-26T14:06:48Z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0x010100D2E19528A883D9499A355A8C4018902D</vt:lpwstr>
  </property>
  <property fmtid="{D5CDD505-2E9C-101B-9397-08002B2CF9AE}" pid="3" name="MediaServiceImageTags">
    <vt:lpwstr/>
  </property>
</Properties>
</file>