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6.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0.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1.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2.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3.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Lst>
  <p:notesMasterIdLst>
    <p:notesMasterId r:id="rId62"/>
  </p:notesMasterIdLst>
  <p:handoutMasterIdLst>
    <p:handoutMasterId r:id="rId63"/>
  </p:handoutMasterIdLst>
  <p:sldIdLst>
    <p:sldId id="1049" r:id="rId5"/>
    <p:sldId id="1070" r:id="rId6"/>
    <p:sldId id="529" r:id="rId7"/>
    <p:sldId id="1048" r:id="rId8"/>
    <p:sldId id="892" r:id="rId9"/>
    <p:sldId id="514" r:id="rId10"/>
    <p:sldId id="1031" r:id="rId11"/>
    <p:sldId id="562" r:id="rId12"/>
    <p:sldId id="1057" r:id="rId13"/>
    <p:sldId id="567" r:id="rId14"/>
    <p:sldId id="557" r:id="rId15"/>
    <p:sldId id="907" r:id="rId16"/>
    <p:sldId id="556" r:id="rId17"/>
    <p:sldId id="546" r:id="rId18"/>
    <p:sldId id="560" r:id="rId19"/>
    <p:sldId id="906" r:id="rId20"/>
    <p:sldId id="559" r:id="rId21"/>
    <p:sldId id="548" r:id="rId22"/>
    <p:sldId id="570" r:id="rId23"/>
    <p:sldId id="414" r:id="rId24"/>
    <p:sldId id="549" r:id="rId25"/>
    <p:sldId id="329" r:id="rId26"/>
    <p:sldId id="1058" r:id="rId27"/>
    <p:sldId id="1052" r:id="rId28"/>
    <p:sldId id="1053" r:id="rId29"/>
    <p:sldId id="933" r:id="rId30"/>
    <p:sldId id="1014" r:id="rId31"/>
    <p:sldId id="1029" r:id="rId32"/>
    <p:sldId id="558" r:id="rId33"/>
    <p:sldId id="1060" r:id="rId34"/>
    <p:sldId id="1013" r:id="rId35"/>
    <p:sldId id="1015" r:id="rId36"/>
    <p:sldId id="1059" r:id="rId37"/>
    <p:sldId id="889" r:id="rId38"/>
    <p:sldId id="1044" r:id="rId39"/>
    <p:sldId id="1043" r:id="rId40"/>
    <p:sldId id="1069" r:id="rId41"/>
    <p:sldId id="1061" r:id="rId42"/>
    <p:sldId id="1064" r:id="rId43"/>
    <p:sldId id="1056" r:id="rId44"/>
    <p:sldId id="1065" r:id="rId45"/>
    <p:sldId id="1066" r:id="rId46"/>
    <p:sldId id="1062" r:id="rId47"/>
    <p:sldId id="1075" r:id="rId48"/>
    <p:sldId id="2147479654" r:id="rId49"/>
    <p:sldId id="526" r:id="rId50"/>
    <p:sldId id="524" r:id="rId51"/>
    <p:sldId id="2147479653" r:id="rId52"/>
    <p:sldId id="2147479651" r:id="rId53"/>
    <p:sldId id="633" r:id="rId54"/>
    <p:sldId id="662" r:id="rId55"/>
    <p:sldId id="2147479652" r:id="rId56"/>
    <p:sldId id="663" r:id="rId57"/>
    <p:sldId id="664" r:id="rId58"/>
    <p:sldId id="665" r:id="rId59"/>
    <p:sldId id="547" r:id="rId60"/>
    <p:sldId id="527" r:id="rId61"/>
  </p:sldIdLst>
  <p:sldSz cx="12192000" cy="6858000"/>
  <p:notesSz cx="12344400" cy="7315200"/>
  <p:custShowLst>
    <p:custShow name="Webinar mensuel découverte" id="0">
      <p:sldLst>
        <p:sld r:id="rId5"/>
        <p:sld r:id="rId7"/>
        <p:sld r:id="rId8"/>
        <p:sld r:id="rId9"/>
        <p:sld r:id="rId10"/>
        <p:sld r:id="rId11"/>
        <p:sld r:id="rId12"/>
        <p:sld r:id="rId13"/>
        <p:sld r:id="rId14"/>
        <p:sld r:id="rId15"/>
        <p:sld r:id="rId16"/>
        <p:sld r:id="rId17"/>
        <p:sld r:id="rId18"/>
        <p:sld r:id="rId20"/>
        <p:sld r:id="rId21"/>
        <p:sld r:id="rId22"/>
        <p:sld r:id="rId23"/>
        <p:sld r:id="rId24"/>
        <p:sld r:id="rId25"/>
        <p:sld r:id="rId26"/>
        <p:sld r:id="rId27"/>
        <p:sld r:id="rId28"/>
        <p:sld r:id="rId29"/>
        <p:sld r:id="rId30"/>
        <p:sld r:id="rId31"/>
        <p:sld r:id="rId32"/>
        <p:sld r:id="rId33"/>
        <p:sld r:id="rId34"/>
        <p:sld r:id="rId35"/>
        <p:sld r:id="rId36"/>
        <p:sld r:id="rId37"/>
        <p:sld r:id="rId38"/>
        <p:sld r:id="rId39"/>
        <p:sld r:id="rId40"/>
        <p:sld r:id="rId61"/>
      </p:sldLst>
    </p:custShow>
    <p:custShow name="Les usages" id="1">
      <p:sldLst>
        <p:sld r:id="rId27"/>
        <p:sld r:id="rId28"/>
        <p:sld r:id="rId29"/>
        <p:sld r:id="rId30"/>
        <p:sld r:id="rId31"/>
        <p:sld r:id="rId32"/>
        <p:sld r:id="rId33"/>
        <p:sld r:id="rId34"/>
        <p:sld r:id="rId35"/>
        <p:sld r:id="rId36"/>
        <p:sld r:id="rId61"/>
      </p:sldLst>
    </p:custShow>
    <p:custShow name="Les atouts" id="2">
      <p:sldLst>
        <p:sld r:id="rId41"/>
        <p:sld r:id="rId42"/>
        <p:sld r:id="rId43"/>
        <p:sld r:id="rId44"/>
        <p:sld r:id="rId29"/>
        <p:sld r:id="rId35"/>
        <p:sld r:id="rId45"/>
        <p:sld r:id="rId46"/>
        <p:sld r:id="rId47"/>
        <p:sld r:id="rId61"/>
      </p:sldLst>
    </p:custShow>
    <p:custShow name="Le consulting" id="3">
      <p:sldLst>
        <p:sld r:id="rId5"/>
        <p:sld r:id="rId61"/>
      </p:sldLst>
    </p:custShow>
    <p:custShow name="La formation" id="4">
      <p:sldLst>
        <p:sld r:id="rId61"/>
      </p:sldLst>
    </p:custShow>
    <p:custShow name="Le tarif" id="5">
      <p:sldLst>
        <p:sld r:id="rId5"/>
        <p:sld r:id="rId61"/>
      </p:sldLst>
    </p:custShow>
    <p:custShow name="Le Data Mesh" id="6">
      <p:sldLst/>
    </p:custShow>
    <p:custShow name="Les enjeux" id="7">
      <p:sldLst>
        <p:sld r:id="rId7"/>
        <p:sld r:id="rId8"/>
        <p:sld r:id="rId9"/>
        <p:sld r:id="rId10"/>
        <p:sld r:id="rId11"/>
        <p:sld r:id="rId12"/>
      </p:sldLst>
    </p:custShow>
    <p:custShow name="Les fonctions" id="8">
      <p:sldLst>
        <p:sld r:id="rId13"/>
        <p:sld r:id="rId14"/>
        <p:sld r:id="rId15"/>
        <p:sld r:id="rId16"/>
        <p:sld r:id="rId17"/>
        <p:sld r:id="rId18"/>
        <p:sld r:id="rId19"/>
        <p:sld r:id="rId20"/>
        <p:sld r:id="rId21"/>
        <p:sld r:id="rId22"/>
        <p:sld r:id="rId23"/>
        <p:sld r:id="rId24"/>
        <p:sld r:id="rId25"/>
        <p:sld r:id="rId26"/>
      </p:sldLst>
    </p:custShow>
    <p:custShow name="Architecture fonctionnelle" id="9">
      <p:sldLst/>
    </p:custShow>
    <p:custShow name="Calcul de ROI" id="10">
      <p:sldLst/>
    </p:custShow>
    <p:custShow name="Le RGPD" id="11">
      <p:sldLst>
        <p:sld r:id="rId52"/>
        <p:sld r:id="rId53"/>
        <p:sld r:id="rId54"/>
        <p:sld r:id="rId55"/>
        <p:sld r:id="rId56"/>
        <p:sld r:id="rId57"/>
        <p:sld r:id="rId58"/>
        <p:sld r:id="rId59"/>
        <p:sld r:id="rId60"/>
      </p:sldLst>
    </p:custShow>
    <p:custShow name="Intégration reporting" id="12">
      <p:sldLst>
        <p:sld r:id="rId49"/>
        <p:sld r:id="rId50"/>
        <p:sld r:id="rId51"/>
      </p:sldLst>
    </p:custShow>
  </p:custShow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15BAF37-4147-42DE-BFB3-CA780EC353AA}">
          <p14:sldIdLst>
            <p14:sldId id="1049"/>
            <p14:sldId id="1070"/>
          </p14:sldIdLst>
        </p14:section>
        <p14:section name="Les enjeux" id="{47722A4F-DBB4-4D66-A61B-AFE2B36D2EA9}">
          <p14:sldIdLst>
            <p14:sldId id="529"/>
            <p14:sldId id="1048"/>
            <p14:sldId id="892"/>
            <p14:sldId id="514"/>
            <p14:sldId id="1031"/>
            <p14:sldId id="562"/>
          </p14:sldIdLst>
        </p14:section>
        <p14:section name="Les fonctions" id="{66A32E9B-68D3-4317-B0F4-F654CB449099}">
          <p14:sldIdLst>
            <p14:sldId id="1057"/>
            <p14:sldId id="567"/>
            <p14:sldId id="557"/>
            <p14:sldId id="907"/>
            <p14:sldId id="556"/>
            <p14:sldId id="546"/>
            <p14:sldId id="560"/>
            <p14:sldId id="906"/>
            <p14:sldId id="559"/>
            <p14:sldId id="548"/>
            <p14:sldId id="570"/>
            <p14:sldId id="414"/>
            <p14:sldId id="549"/>
            <p14:sldId id="329"/>
          </p14:sldIdLst>
        </p14:section>
        <p14:section name="Les usages" id="{F9DC10C3-FE15-470F-A95F-E74E322D7DC2}">
          <p14:sldIdLst>
            <p14:sldId id="1058"/>
            <p14:sldId id="1052"/>
            <p14:sldId id="1053"/>
            <p14:sldId id="933"/>
            <p14:sldId id="1014"/>
            <p14:sldId id="1029"/>
            <p14:sldId id="558"/>
            <p14:sldId id="1060"/>
            <p14:sldId id="1013"/>
            <p14:sldId id="1015"/>
          </p14:sldIdLst>
        </p14:section>
        <p14:section name="Démonstration" id="{1E40D59A-DAD6-46AE-8F8F-8381F75991C7}">
          <p14:sldIdLst>
            <p14:sldId id="1059"/>
            <p14:sldId id="889"/>
            <p14:sldId id="1044"/>
            <p14:sldId id="1043"/>
          </p14:sldIdLst>
        </p14:section>
        <p14:section name="Les atouts" id="{7972D3CD-3A21-496C-92C3-2E8D992CB32A}">
          <p14:sldIdLst>
            <p14:sldId id="1069"/>
            <p14:sldId id="1061"/>
            <p14:sldId id="1064"/>
            <p14:sldId id="1056"/>
            <p14:sldId id="1065"/>
            <p14:sldId id="1066"/>
            <p14:sldId id="1062"/>
            <p14:sldId id="1075"/>
          </p14:sldIdLst>
        </p14:section>
        <p14:section name="Intégration reporting" id="{E2812DCE-81A3-45A1-B7C3-E221F4A36EC0}">
          <p14:sldIdLst>
            <p14:sldId id="2147479654"/>
            <p14:sldId id="526"/>
            <p14:sldId id="524"/>
          </p14:sldIdLst>
        </p14:section>
        <p14:section name="Le RGPD" id="{CBACA0A9-A574-4EDA-A497-3702C0E4D5C0}">
          <p14:sldIdLst>
            <p14:sldId id="2147479653"/>
            <p14:sldId id="2147479651"/>
            <p14:sldId id="633"/>
            <p14:sldId id="662"/>
            <p14:sldId id="2147479652"/>
            <p14:sldId id="663"/>
            <p14:sldId id="664"/>
            <p14:sldId id="665"/>
            <p14:sldId id="547"/>
          </p14:sldIdLst>
        </p14:section>
        <p14:section name="Conclusion" id="{3EBA7936-250E-44E2-BA11-F49ACD764394}">
          <p14:sldIdLst>
            <p14:sldId id="527"/>
          </p14:sldIdLst>
        </p14:section>
      </p14:sectionLst>
    </p:ext>
    <p:ext uri="{EFAFB233-063F-42B5-8137-9DF3F51BA10A}">
      <p15:sldGuideLst xmlns:p15="http://schemas.microsoft.com/office/powerpoint/2012/main">
        <p15:guide id="1" orient="horz" pos="799" userDrawn="1">
          <p15:clr>
            <a:srgbClr val="A4A3A4"/>
          </p15:clr>
        </p15:guide>
        <p15:guide id="2" orient="horz" pos="3702" userDrawn="1">
          <p15:clr>
            <a:srgbClr val="A4A3A4"/>
          </p15:clr>
        </p15:guide>
        <p15:guide id="3" pos="393" userDrawn="1">
          <p15:clr>
            <a:srgbClr val="A4A3A4"/>
          </p15:clr>
        </p15:guide>
        <p15:guide id="4" pos="7287" userDrawn="1">
          <p15:clr>
            <a:srgbClr val="A4A3A4"/>
          </p15:clr>
        </p15:guide>
        <p15:guide id="5" orient="horz" pos="1071" userDrawn="1">
          <p15:clr>
            <a:srgbClr val="A4A3A4"/>
          </p15:clr>
        </p15:guide>
        <p15:guide id="6" orient="horz" pos="3430" userDrawn="1">
          <p15:clr>
            <a:srgbClr val="A4A3A4"/>
          </p15:clr>
        </p15:guide>
      </p15:sldGuideLst>
    </p:ext>
    <p:ext uri="{2D200454-40CA-4A62-9FC3-DE9A4176ACB9}">
      <p15:notesGuideLst xmlns:p15="http://schemas.microsoft.com/office/powerpoint/2012/main">
        <p15:guide id="1" orient="horz" pos="2306" userDrawn="1">
          <p15:clr>
            <a:srgbClr val="A4A3A4"/>
          </p15:clr>
        </p15:guide>
        <p15:guide id="2" pos="389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DBFAB5-1A35-51B3-817F-20D98CD17C88}" name="Martin SOREL" initials="MS" userId="S::msorel@meta-analysis.fr::2818ea6c-88bd-4b15-8608-90d9a136d8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LOT Daniel" initials="DM" lastIdx="3" clrIdx="0">
    <p:extLst>
      <p:ext uri="{19B8F6BF-5375-455C-9EA6-DF929625EA0E}">
        <p15:presenceInfo xmlns:p15="http://schemas.microsoft.com/office/powerpoint/2012/main" userId="MALOT Daniel" providerId="None"/>
      </p:ext>
    </p:extLst>
  </p:cmAuthor>
  <p:cmAuthor id="2" name="STAES Francois" initials="SF" lastIdx="2" clrIdx="1">
    <p:extLst>
      <p:ext uri="{19B8F6BF-5375-455C-9EA6-DF929625EA0E}">
        <p15:presenceInfo xmlns:p15="http://schemas.microsoft.com/office/powerpoint/2012/main" userId="S-1-5-21-1060284298-329068152-682003330-11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E9E9E9"/>
    <a:srgbClr val="00CCFF"/>
    <a:srgbClr val="33CCFF"/>
    <a:srgbClr val="66CCFF"/>
    <a:srgbClr val="66FFFF"/>
    <a:srgbClr val="F02D33"/>
    <a:srgbClr val="F53629"/>
    <a:srgbClr val="E2001A"/>
    <a:srgbClr val="7A7A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howGuides="1">
      <p:cViewPr varScale="1">
        <p:scale>
          <a:sx n="111" d="100"/>
          <a:sy n="111" d="100"/>
        </p:scale>
        <p:origin x="558" y="96"/>
      </p:cViewPr>
      <p:guideLst>
        <p:guide orient="horz" pos="799"/>
        <p:guide orient="horz" pos="3702"/>
        <p:guide pos="393"/>
        <p:guide pos="7287"/>
        <p:guide orient="horz" pos="1071"/>
        <p:guide orient="horz" pos="3430"/>
      </p:guideLst>
    </p:cSldViewPr>
  </p:slideViewPr>
  <p:notesTextViewPr>
    <p:cViewPr>
      <p:scale>
        <a:sx n="1" d="1"/>
        <a:sy n="1" d="1"/>
      </p:scale>
      <p:origin x="0" y="0"/>
    </p:cViewPr>
  </p:notesTextViewPr>
  <p:sorterViewPr>
    <p:cViewPr varScale="1">
      <p:scale>
        <a:sx n="100" d="100"/>
        <a:sy n="100" d="100"/>
      </p:scale>
      <p:origin x="0" y="-15378"/>
    </p:cViewPr>
  </p:sorterViewPr>
  <p:notesViewPr>
    <p:cSldViewPr snapToGrid="0" showGuides="1">
      <p:cViewPr varScale="1">
        <p:scale>
          <a:sx n="66" d="100"/>
          <a:sy n="66" d="100"/>
        </p:scale>
        <p:origin x="0" y="0"/>
      </p:cViewPr>
      <p:guideLst>
        <p:guide orient="horz" pos="2306"/>
        <p:guide pos="389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commentAuthors" Target="commentAuthor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diagrams/_rels/data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 Target="../slides/slide8.xml"/></Relationships>
</file>

<file path=ppt/diagrams/_rels/data4.xml.rels><?xml version="1.0" encoding="UTF-8" standalone="yes"?>
<Relationships xmlns="http://schemas.openxmlformats.org/package/2006/relationships"><Relationship Id="rId1" Type="http://schemas.openxmlformats.org/officeDocument/2006/relationships/image" Target="../media/image6.png"/></Relationships>
</file>

<file path=ppt/diagrams/_rels/data17.xml.rels><?xml version="1.0" encoding="UTF-8" standalone="yes"?>
<Relationships xmlns="http://schemas.openxmlformats.org/package/2006/relationships"><Relationship Id="rId1" Type="http://schemas.openxmlformats.org/officeDocument/2006/relationships/image" Target="../media/image3.png"/></Relationships>
</file>

<file path=ppt/diagrams/_rels/data22.xml.rels><?xml version="1.0" encoding="UTF-8" standalone="yes"?>
<Relationships xmlns="http://schemas.openxmlformats.org/package/2006/relationships"><Relationship Id="rId1" Type="http://schemas.openxmlformats.org/officeDocument/2006/relationships/image" Target="../media/image18.jpeg"/></Relationships>
</file>

<file path=ppt/diagrams/_rels/data23.xml.rels><?xml version="1.0" encoding="UTF-8" standalone="yes"?>
<Relationships xmlns="http://schemas.openxmlformats.org/package/2006/relationships"><Relationship Id="rId1" Type="http://schemas.openxmlformats.org/officeDocument/2006/relationships/image" Target="../media/image23.png"/></Relationships>
</file>

<file path=ppt/diagrams/_rels/data24.xml.rels><?xml version="1.0" encoding="UTF-8" standalone="yes"?>
<Relationships xmlns="http://schemas.openxmlformats.org/package/2006/relationships"><Relationship Id="rId1" Type="http://schemas.openxmlformats.org/officeDocument/2006/relationships/image" Target="../media/image31.png"/></Relationships>
</file>

<file path=ppt/diagrams/_rels/data25.xml.rels><?xml version="1.0" encoding="UTF-8" standalone="yes"?>
<Relationships xmlns="http://schemas.openxmlformats.org/package/2006/relationships"><Relationship Id="rId1" Type="http://schemas.openxmlformats.org/officeDocument/2006/relationships/image" Target="../media/image48.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3.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18.jpeg"/></Relationships>
</file>

<file path=ppt/diagrams/_rels/drawing23.xml.rels><?xml version="1.0" encoding="UTF-8" standalone="yes"?>
<Relationships xmlns="http://schemas.openxmlformats.org/package/2006/relationships"><Relationship Id="rId1" Type="http://schemas.openxmlformats.org/officeDocument/2006/relationships/image" Target="../media/image23.png"/></Relationships>
</file>

<file path=ppt/diagrams/_rels/drawing24.xml.rels><?xml version="1.0" encoding="UTF-8" standalone="yes"?>
<Relationships xmlns="http://schemas.openxmlformats.org/package/2006/relationships"><Relationship Id="rId1" Type="http://schemas.openxmlformats.org/officeDocument/2006/relationships/image" Target="../media/image31.png"/></Relationships>
</file>

<file path=ppt/diagrams/_rels/drawing25.xml.rels><?xml version="1.0" encoding="UTF-8" standalone="yes"?>
<Relationships xmlns="http://schemas.openxmlformats.org/package/2006/relationships"><Relationship Id="rId1" Type="http://schemas.openxmlformats.org/officeDocument/2006/relationships/image" Target="../media/image4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FD7B1370-61D3-460C-BCF4-0CFE1E51295E}">
      <dgm:prSet phldrT="[Texte]" custT="1"/>
      <dgm:spPr>
        <a:noFill/>
      </dgm:spPr>
      <dgm:t>
        <a:bodyPr/>
        <a:lstStyle/>
        <a:p>
          <a:r>
            <a:rPr lang="fr-FR" sz="2800" b="1">
              <a:solidFill>
                <a:schemeClr val="tx1"/>
              </a:solidFill>
            </a:rPr>
            <a:t>Les enjeux de la gouvernance</a:t>
          </a:r>
        </a:p>
      </dgm:t>
    </dgm:pt>
    <dgm:pt modelId="{CADC03A2-7E14-46AD-A0CF-E394E3DF22F6}" type="parTrans" cxnId="{16E34129-5DDD-44A6-806A-EA29E6E9DE09}">
      <dgm:prSet/>
      <dgm:spPr/>
      <dgm:t>
        <a:bodyPr/>
        <a:lstStyle/>
        <a:p>
          <a:endParaRPr lang="fr-FR"/>
        </a:p>
      </dgm:t>
    </dgm:pt>
    <dgm:pt modelId="{B4208C6B-8B01-4E0E-A14F-3E4FD8C6C0F6}" type="sibTrans" cxnId="{16E34129-5DDD-44A6-806A-EA29E6E9DE09}">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7C2FBC75-2416-4164-9A26-24B9096FD881}" type="pres">
      <dgm:prSet presAssocID="{FD7B1370-61D3-460C-BCF4-0CFE1E51295E}" presName="composite" presStyleCnt="0">
        <dgm:presLayoutVars>
          <dgm:chMax val="1"/>
          <dgm:chPref val="1"/>
        </dgm:presLayoutVars>
      </dgm:prSet>
      <dgm:spPr/>
    </dgm:pt>
    <dgm:pt modelId="{BB0406F1-7BDF-4143-AA1C-9D13D89340C5}" type="pres">
      <dgm:prSet presAssocID="{FD7B1370-61D3-460C-BCF4-0CFE1E51295E}" presName="Accent" presStyleLbl="trAlignAcc1" presStyleIdx="0" presStyleCnt="1">
        <dgm:presLayoutVars>
          <dgm:chMax val="0"/>
          <dgm:chPref val="0"/>
        </dgm:presLayoutVars>
      </dgm:prSet>
      <dgm:spPr>
        <a:solidFill>
          <a:schemeClr val="bg1">
            <a:alpha val="40000"/>
          </a:schemeClr>
        </a:solidFill>
        <a:ln>
          <a:solidFill>
            <a:schemeClr val="bg1">
              <a:lumMod val="50000"/>
            </a:schemeClr>
          </a:solidFill>
        </a:ln>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8F3D60A0-AAD8-4FB0-979F-79F57A8B4E67}" type="pres">
      <dgm:prSet presAssocID="{FD7B1370-61D3-460C-BCF4-0CFE1E51295E}"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w="9525">
          <a:solidFill>
            <a:schemeClr val="tx2">
              <a:lumMod val="60000"/>
              <a:lumOff val="40000"/>
            </a:schemeClr>
          </a:solidFill>
        </a:ln>
      </dgm:spPr>
    </dgm:pt>
    <dgm:pt modelId="{46C43A73-2DE5-43BA-A34A-BA943EFDEEF9}" type="pres">
      <dgm:prSet presAssocID="{FD7B1370-61D3-460C-BCF4-0CFE1E51295E}" presName="ChildComposite" presStyleCnt="0"/>
      <dgm:spPr/>
    </dgm:pt>
    <dgm:pt modelId="{82AA743E-F8CC-4753-85B6-EA0F8DE8001C}" type="pres">
      <dgm:prSet presAssocID="{FD7B1370-61D3-460C-BCF4-0CFE1E51295E}" presName="Child" presStyleLbl="node1" presStyleIdx="0" presStyleCnt="0">
        <dgm:presLayoutVars>
          <dgm:chMax val="0"/>
          <dgm:chPref val="0"/>
          <dgm:bulletEnabled val="1"/>
        </dgm:presLayoutVars>
      </dgm:prSet>
      <dgm:spPr/>
    </dgm:pt>
    <dgm:pt modelId="{A8303AD3-F67A-43B0-8726-4BF0A0F452EB}" type="pres">
      <dgm:prSet presAssocID="{FD7B1370-61D3-460C-BCF4-0CFE1E51295E}" presName="Parent" presStyleLbl="revTx" presStyleIdx="0" presStyleCnt="1">
        <dgm:presLayoutVars>
          <dgm:chMax val="1"/>
          <dgm:chPref val="0"/>
          <dgm:bulletEnabled val="1"/>
        </dgm:presLayoutVars>
      </dgm:prSet>
      <dgm:spPr/>
    </dgm:pt>
  </dgm:ptLst>
  <dgm:cxnLst>
    <dgm:cxn modelId="{16E34129-5DDD-44A6-806A-EA29E6E9DE09}" srcId="{6B9EEE03-762C-4471-8C5A-CED3B86AAC24}" destId="{FD7B1370-61D3-460C-BCF4-0CFE1E51295E}" srcOrd="0" destOrd="0" parTransId="{CADC03A2-7E14-46AD-A0CF-E394E3DF22F6}" sibTransId="{B4208C6B-8B01-4E0E-A14F-3E4FD8C6C0F6}"/>
    <dgm:cxn modelId="{10041292-6F53-41C1-9FEB-9183D58AC194}" type="presOf" srcId="{6B9EEE03-762C-4471-8C5A-CED3B86AAC24}" destId="{A0DBDCF3-FB87-4067-B1F1-7EAD38937393}" srcOrd="0" destOrd="0" presId="urn:microsoft.com/office/officeart/2008/layout/CaptionedPictures"/>
    <dgm:cxn modelId="{84A6B3E2-56D8-417A-A9E0-4BC70AA0E74E}" type="presOf" srcId="{FD7B1370-61D3-460C-BCF4-0CFE1E51295E}" destId="{A8303AD3-F67A-43B0-8726-4BF0A0F452EB}" srcOrd="0" destOrd="0" presId="urn:microsoft.com/office/officeart/2008/layout/CaptionedPictures"/>
    <dgm:cxn modelId="{DE1A4D47-DFD8-4B38-B955-922AC2BFBC90}" type="presParOf" srcId="{A0DBDCF3-FB87-4067-B1F1-7EAD38937393}" destId="{7C2FBC75-2416-4164-9A26-24B9096FD881}" srcOrd="0" destOrd="0" presId="urn:microsoft.com/office/officeart/2008/layout/CaptionedPictures"/>
    <dgm:cxn modelId="{B3257223-DE59-4453-B55B-F35EACDF86DC}" type="presParOf" srcId="{7C2FBC75-2416-4164-9A26-24B9096FD881}" destId="{BB0406F1-7BDF-4143-AA1C-9D13D89340C5}" srcOrd="0" destOrd="0" presId="urn:microsoft.com/office/officeart/2008/layout/CaptionedPictures"/>
    <dgm:cxn modelId="{6A9479D7-2E3A-4240-A65D-D954524EEE26}" type="presParOf" srcId="{7C2FBC75-2416-4164-9A26-24B9096FD881}" destId="{8F3D60A0-AAD8-4FB0-979F-79F57A8B4E67}" srcOrd="1" destOrd="0" presId="urn:microsoft.com/office/officeart/2008/layout/CaptionedPictures"/>
    <dgm:cxn modelId="{5EBEA16E-CA7C-42D5-848B-59F7DD893114}" type="presParOf" srcId="{7C2FBC75-2416-4164-9A26-24B9096FD881}" destId="{46C43A73-2DE5-43BA-A34A-BA943EFDEEF9}" srcOrd="2" destOrd="0" presId="urn:microsoft.com/office/officeart/2008/layout/CaptionedPictures"/>
    <dgm:cxn modelId="{7DA61A4A-5EFA-4EC1-92F5-5ECEA8FE9FBE}" type="presParOf" srcId="{46C43A73-2DE5-43BA-A34A-BA943EFDEEF9}" destId="{82AA743E-F8CC-4753-85B6-EA0F8DE8001C}" srcOrd="0" destOrd="0" presId="urn:microsoft.com/office/officeart/2008/layout/CaptionedPictures"/>
    <dgm:cxn modelId="{BFD6D1D2-D8C2-41C3-A3DA-92310A4D0C68}" type="presParOf" srcId="{46C43A73-2DE5-43BA-A34A-BA943EFDEEF9}" destId="{A8303AD3-F67A-43B0-8726-4BF0A0F452EB}"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DE7C76-6408-4DE1-B120-71D2F105E946}" type="doc">
      <dgm:prSet loTypeId="urn:microsoft.com/office/officeart/2005/8/layout/default" loCatId="list" qsTypeId="urn:microsoft.com/office/officeart/2005/8/quickstyle/simple1" qsCatId="simple" csTypeId="urn:microsoft.com/office/officeart/2005/8/colors/accent1_2" csCatId="accent1" phldr="1"/>
      <dgm:spPr/>
    </dgm:pt>
    <dgm:pt modelId="{0384BBA5-05F2-419B-93F4-0F1D90B935C3}">
      <dgm:prSet phldrT="[Texte]" custT="1"/>
      <dgm:spPr>
        <a:solidFill>
          <a:schemeClr val="bg1">
            <a:lumMod val="95000"/>
            <a:alpha val="20000"/>
          </a:schemeClr>
        </a:solidFill>
        <a:ln w="6350">
          <a:solidFill>
            <a:schemeClr val="tx2">
              <a:lumMod val="60000"/>
              <a:lumOff val="40000"/>
            </a:schemeClr>
          </a:solidFill>
        </a:ln>
      </dgm:spPr>
      <dgm:t>
        <a:bodyPr/>
        <a:lstStyle/>
        <a:p>
          <a:r>
            <a:rPr lang="fr-FR" sz="1800">
              <a:ln>
                <a:noFill/>
              </a:ln>
              <a:solidFill>
                <a:schemeClr val="tx1"/>
              </a:solidFill>
            </a:rPr>
            <a:t>Je</a:t>
          </a:r>
          <a:r>
            <a:rPr lang="fr-FR" sz="1800" baseline="0">
              <a:ln>
                <a:noFill/>
              </a:ln>
              <a:solidFill>
                <a:schemeClr val="tx1"/>
              </a:solidFill>
            </a:rPr>
            <a:t> d</a:t>
          </a:r>
          <a:r>
            <a:rPr lang="fr-FR" sz="1800">
              <a:ln>
                <a:noFill/>
              </a:ln>
              <a:solidFill>
                <a:schemeClr val="tx1"/>
              </a:solidFill>
            </a:rPr>
            <a:t>ois réussir la fusion de 2 sociétés </a:t>
          </a:r>
          <a:r>
            <a:rPr lang="fr-FR" sz="1800" baseline="0">
              <a:ln>
                <a:noFill/>
              </a:ln>
              <a:solidFill>
                <a:schemeClr val="tx1"/>
              </a:solidFill>
            </a:rPr>
            <a:t>avec des cultures et des langues différentes.</a:t>
          </a:r>
        </a:p>
        <a:p>
          <a:r>
            <a:rPr lang="fr-FR" sz="1800" b="1">
              <a:ln>
                <a:noFill/>
              </a:ln>
              <a:solidFill>
                <a:schemeClr val="accent1">
                  <a:lumMod val="75000"/>
                </a:schemeClr>
              </a:solidFill>
            </a:rPr>
            <a:t>Le Directeur Général</a:t>
          </a:r>
          <a:endParaRPr lang="fr-FR" sz="1800">
            <a:solidFill>
              <a:schemeClr val="accent1">
                <a:lumMod val="75000"/>
              </a:schemeClr>
            </a:solidFill>
          </a:endParaRPr>
        </a:p>
      </dgm:t>
    </dgm:pt>
    <dgm:pt modelId="{EF4C269C-80CE-467F-9F37-47395B6F6CD4}" type="parTrans" cxnId="{C480F251-B034-49E5-8F65-D802B2A8FB58}">
      <dgm:prSet/>
      <dgm:spPr/>
      <dgm:t>
        <a:bodyPr/>
        <a:lstStyle/>
        <a:p>
          <a:endParaRPr lang="fr-FR"/>
        </a:p>
      </dgm:t>
    </dgm:pt>
    <dgm:pt modelId="{55C7A3E0-3ECC-44B7-959D-48BD5A31F73E}" type="sibTrans" cxnId="{C480F251-B034-49E5-8F65-D802B2A8FB58}">
      <dgm:prSet/>
      <dgm:spPr/>
      <dgm:t>
        <a:bodyPr/>
        <a:lstStyle/>
        <a:p>
          <a:endParaRPr lang="fr-FR"/>
        </a:p>
      </dgm:t>
    </dgm:pt>
    <dgm:pt modelId="{9F4976C3-309E-4F13-AFA7-54517547638F}">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Comment calcule-t-on la ou les marges dans l’entreprise ? </a:t>
          </a:r>
        </a:p>
        <a:p>
          <a:r>
            <a:rPr lang="fr-FR" sz="1800">
              <a:solidFill>
                <a:schemeClr val="tx1"/>
              </a:solidFill>
            </a:rPr>
            <a:t>Qui valide la règle de gestion ?</a:t>
          </a:r>
        </a:p>
        <a:p>
          <a:r>
            <a:rPr lang="fr-FR" sz="1800" b="1">
              <a:solidFill>
                <a:schemeClr val="accent1">
                  <a:lumMod val="75000"/>
                </a:schemeClr>
              </a:solidFill>
            </a:rPr>
            <a:t>La Directrice Financière</a:t>
          </a:r>
          <a:r>
            <a:rPr lang="fr-FR" sz="1800">
              <a:solidFill>
                <a:schemeClr val="accent1">
                  <a:lumMod val="75000"/>
                </a:schemeClr>
              </a:solidFill>
            </a:rPr>
            <a:t> </a:t>
          </a:r>
        </a:p>
      </dgm:t>
    </dgm:pt>
    <dgm:pt modelId="{989919A8-7CA3-4E90-AD29-D261C53B19E6}" type="parTrans" cxnId="{DB6BEBED-1DC6-4306-B5BC-A5154775CCB1}">
      <dgm:prSet/>
      <dgm:spPr/>
      <dgm:t>
        <a:bodyPr/>
        <a:lstStyle/>
        <a:p>
          <a:endParaRPr lang="fr-FR"/>
        </a:p>
      </dgm:t>
    </dgm:pt>
    <dgm:pt modelId="{26BCB564-1082-4DC3-BAF6-D22CC894E09F}" type="sibTrans" cxnId="{DB6BEBED-1DC6-4306-B5BC-A5154775CCB1}">
      <dgm:prSet/>
      <dgm:spPr/>
      <dgm:t>
        <a:bodyPr/>
        <a:lstStyle/>
        <a:p>
          <a:endParaRPr lang="fr-FR"/>
        </a:p>
      </dgm:t>
    </dgm:pt>
    <dgm:pt modelId="{43F6171C-CD88-4127-95FE-B0F65D6A622B}">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D’où vient ma donnée ? </a:t>
          </a:r>
        </a:p>
        <a:p>
          <a:r>
            <a:rPr lang="fr-FR" sz="1800">
              <a:solidFill>
                <a:schemeClr val="tx1"/>
              </a:solidFill>
            </a:rPr>
            <a:t>Est-elle transformée ?</a:t>
          </a:r>
        </a:p>
        <a:p>
          <a:r>
            <a:rPr lang="fr-FR" sz="1800" b="1">
              <a:solidFill>
                <a:schemeClr val="accent1">
                  <a:lumMod val="75000"/>
                </a:schemeClr>
              </a:solidFill>
            </a:rPr>
            <a:t>Le contrôleur de gestion</a:t>
          </a:r>
        </a:p>
      </dgm:t>
    </dgm:pt>
    <dgm:pt modelId="{5A4D9F13-07CC-4D2F-9839-B040D6140826}" type="parTrans" cxnId="{0049FB34-FFC7-4A2A-BCF0-46E425FC0C2F}">
      <dgm:prSet/>
      <dgm:spPr/>
      <dgm:t>
        <a:bodyPr/>
        <a:lstStyle/>
        <a:p>
          <a:endParaRPr lang="fr-FR"/>
        </a:p>
      </dgm:t>
    </dgm:pt>
    <dgm:pt modelId="{175BD0D0-9DE3-4568-AD7A-D19CDD058559}" type="sibTrans" cxnId="{0049FB34-FFC7-4A2A-BCF0-46E425FC0C2F}">
      <dgm:prSet/>
      <dgm:spPr/>
      <dgm:t>
        <a:bodyPr/>
        <a:lstStyle/>
        <a:p>
          <a:endParaRPr lang="fr-FR"/>
        </a:p>
      </dgm:t>
    </dgm:pt>
    <dgm:pt modelId="{718429EA-6051-4EB4-8D24-20BCA058A17C}">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veux comprendre mon processus Gestion des commandes</a:t>
          </a:r>
        </a:p>
        <a:p>
          <a:r>
            <a:rPr lang="fr-FR" sz="1800" b="1">
              <a:solidFill>
                <a:schemeClr val="accent1">
                  <a:lumMod val="75000"/>
                </a:schemeClr>
              </a:solidFill>
            </a:rPr>
            <a:t>Le Directeur Logistique</a:t>
          </a:r>
          <a:endParaRPr lang="fr-FR" sz="1800">
            <a:solidFill>
              <a:schemeClr val="accent1">
                <a:lumMod val="75000"/>
              </a:schemeClr>
            </a:solidFill>
          </a:endParaRPr>
        </a:p>
      </dgm:t>
    </dgm:pt>
    <dgm:pt modelId="{656CF1E7-50B4-47F4-B5D7-0F5D31BB5D29}" type="parTrans" cxnId="{D533449C-5514-4685-A952-D5B04564CBB5}">
      <dgm:prSet/>
      <dgm:spPr/>
      <dgm:t>
        <a:bodyPr/>
        <a:lstStyle/>
        <a:p>
          <a:endParaRPr lang="fr-FR"/>
        </a:p>
      </dgm:t>
    </dgm:pt>
    <dgm:pt modelId="{F168B662-A1A6-431E-8791-E697DDAF9FB4}" type="sibTrans" cxnId="{D533449C-5514-4685-A952-D5B04564CBB5}">
      <dgm:prSet/>
      <dgm:spPr/>
      <dgm:t>
        <a:bodyPr/>
        <a:lstStyle/>
        <a:p>
          <a:endParaRPr lang="fr-FR"/>
        </a:p>
      </dgm:t>
    </dgm:pt>
    <dgm:pt modelId="{5BCB2B62-33CD-402D-B137-7410D98D37D4}">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désire connaître le niveau de qualité de ma base client pour une opération marketing</a:t>
          </a:r>
        </a:p>
        <a:p>
          <a:r>
            <a:rPr lang="fr-FR" sz="1800" b="1">
              <a:solidFill>
                <a:schemeClr val="accent1">
                  <a:lumMod val="75000"/>
                </a:schemeClr>
              </a:solidFill>
            </a:rPr>
            <a:t>Le Directeur marketing</a:t>
          </a:r>
          <a:endParaRPr lang="fr-FR" sz="1800">
            <a:solidFill>
              <a:schemeClr val="accent1">
                <a:lumMod val="75000"/>
              </a:schemeClr>
            </a:solidFill>
          </a:endParaRPr>
        </a:p>
      </dgm:t>
    </dgm:pt>
    <dgm:pt modelId="{F3F02B36-9D4A-4309-B2C4-24FB51F3D52A}" type="parTrans" cxnId="{78F656A4-251D-49E8-A8CB-4C32C3C4B86E}">
      <dgm:prSet/>
      <dgm:spPr/>
      <dgm:t>
        <a:bodyPr/>
        <a:lstStyle/>
        <a:p>
          <a:endParaRPr lang="fr-FR"/>
        </a:p>
      </dgm:t>
    </dgm:pt>
    <dgm:pt modelId="{D8C1FBF8-A3BA-411C-A597-1FA61E781876}" type="sibTrans" cxnId="{78F656A4-251D-49E8-A8CB-4C32C3C4B86E}">
      <dgm:prSet/>
      <dgm:spPr/>
      <dgm:t>
        <a:bodyPr/>
        <a:lstStyle/>
        <a:p>
          <a:endParaRPr lang="fr-FR"/>
        </a:p>
      </dgm:t>
    </dgm:pt>
    <dgm:pt modelId="{AC45D23E-33F7-486C-81F2-D2E7E0E112A8}">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voudrais connaître où sont les données personnelles clients dans le Système d’information</a:t>
          </a:r>
        </a:p>
        <a:p>
          <a:r>
            <a:rPr lang="fr-FR" sz="1800" b="1">
              <a:solidFill>
                <a:schemeClr val="accent1">
                  <a:lumMod val="75000"/>
                </a:schemeClr>
              </a:solidFill>
            </a:rPr>
            <a:t>Le DPO</a:t>
          </a:r>
        </a:p>
      </dgm:t>
    </dgm:pt>
    <dgm:pt modelId="{A1E34518-7EE4-4789-8BA5-28F98473CF26}" type="parTrans" cxnId="{DB4A644E-FDD0-489F-989B-7EA6AD25CA4C}">
      <dgm:prSet/>
      <dgm:spPr/>
      <dgm:t>
        <a:bodyPr/>
        <a:lstStyle/>
        <a:p>
          <a:endParaRPr lang="fr-FR"/>
        </a:p>
      </dgm:t>
    </dgm:pt>
    <dgm:pt modelId="{CC1BE2D4-F6B1-4A3F-8C5A-137894D9F561}" type="sibTrans" cxnId="{DB4A644E-FDD0-489F-989B-7EA6AD25CA4C}">
      <dgm:prSet/>
      <dgm:spPr/>
      <dgm:t>
        <a:bodyPr/>
        <a:lstStyle/>
        <a:p>
          <a:endParaRPr lang="fr-FR"/>
        </a:p>
      </dgm:t>
    </dgm:pt>
    <dgm:pt modelId="{EB99D255-DAE9-42D7-AF70-9F22A1853DBE}" type="pres">
      <dgm:prSet presAssocID="{1BDE7C76-6408-4DE1-B120-71D2F105E946}" presName="diagram" presStyleCnt="0">
        <dgm:presLayoutVars>
          <dgm:dir/>
          <dgm:resizeHandles val="exact"/>
        </dgm:presLayoutVars>
      </dgm:prSet>
      <dgm:spPr/>
    </dgm:pt>
    <dgm:pt modelId="{ECF1179D-71E8-45D6-A8FC-9D8225936777}" type="pres">
      <dgm:prSet presAssocID="{0384BBA5-05F2-419B-93F4-0F1D90B935C3}" presName="node" presStyleLbl="node1" presStyleIdx="0" presStyleCnt="6" custScaleX="65724" custScaleY="52389" custLinFactNeighborX="-4" custLinFactNeighborY="17914">
        <dgm:presLayoutVars>
          <dgm:bulletEnabled val="1"/>
        </dgm:presLayoutVars>
      </dgm:prSet>
      <dgm:spPr/>
    </dgm:pt>
    <dgm:pt modelId="{C1FFFD39-7334-439B-B190-9DA79CF28639}" type="pres">
      <dgm:prSet presAssocID="{55C7A3E0-3ECC-44B7-959D-48BD5A31F73E}" presName="sibTrans" presStyleCnt="0"/>
      <dgm:spPr/>
    </dgm:pt>
    <dgm:pt modelId="{CD8DC572-2122-4FAB-8A6A-281E3FA1D4E2}" type="pres">
      <dgm:prSet presAssocID="{9F4976C3-309E-4F13-AFA7-54517547638F}" presName="node" presStyleLbl="node1" presStyleIdx="1" presStyleCnt="6" custScaleX="65724" custScaleY="52389" custLinFactNeighborX="-2861" custLinFactNeighborY="17914">
        <dgm:presLayoutVars>
          <dgm:bulletEnabled val="1"/>
        </dgm:presLayoutVars>
      </dgm:prSet>
      <dgm:spPr/>
    </dgm:pt>
    <dgm:pt modelId="{0540CB29-248F-44F5-BA39-471BE5A3747D}" type="pres">
      <dgm:prSet presAssocID="{26BCB564-1082-4DC3-BAF6-D22CC894E09F}" presName="sibTrans" presStyleCnt="0"/>
      <dgm:spPr/>
    </dgm:pt>
    <dgm:pt modelId="{5C52E686-9856-481D-B46B-94B687A7DEC3}" type="pres">
      <dgm:prSet presAssocID="{718429EA-6051-4EB4-8D24-20BCA058A17C}" presName="node" presStyleLbl="node1" presStyleIdx="2" presStyleCnt="6" custScaleX="65724" custScaleY="52389" custLinFactNeighborX="4" custLinFactNeighborY="84440">
        <dgm:presLayoutVars>
          <dgm:bulletEnabled val="1"/>
        </dgm:presLayoutVars>
      </dgm:prSet>
      <dgm:spPr/>
    </dgm:pt>
    <dgm:pt modelId="{E702CD44-837F-44D4-91E6-07D15A2C0F98}" type="pres">
      <dgm:prSet presAssocID="{F168B662-A1A6-431E-8791-E697DDAF9FB4}" presName="sibTrans" presStyleCnt="0"/>
      <dgm:spPr/>
    </dgm:pt>
    <dgm:pt modelId="{1DFF2211-BCC0-4605-B937-A68C918EFA17}" type="pres">
      <dgm:prSet presAssocID="{43F6171C-CD88-4127-95FE-B0F65D6A622B}" presName="node" presStyleLbl="node1" presStyleIdx="3" presStyleCnt="6" custScaleX="65724" custScaleY="52389" custLinFactX="51452" custLinFactNeighborX="100000" custLinFactNeighborY="-51142">
        <dgm:presLayoutVars>
          <dgm:bulletEnabled val="1"/>
        </dgm:presLayoutVars>
      </dgm:prSet>
      <dgm:spPr/>
    </dgm:pt>
    <dgm:pt modelId="{A2E26196-EF1A-4CC9-80C1-DD58046F8836}" type="pres">
      <dgm:prSet presAssocID="{175BD0D0-9DE3-4568-AD7A-D19CDD058559}" presName="sibTrans" presStyleCnt="0"/>
      <dgm:spPr/>
    </dgm:pt>
    <dgm:pt modelId="{93418A14-F7AD-4447-84DB-5FB7303550C7}" type="pres">
      <dgm:prSet presAssocID="{AC45D23E-33F7-486C-81F2-D2E7E0E112A8}" presName="node" presStyleLbl="node1" presStyleIdx="4" presStyleCnt="6" custScaleX="65724" custScaleY="52389" custLinFactNeighborX="-75529" custLinFactNeighborY="14952">
        <dgm:presLayoutVars>
          <dgm:bulletEnabled val="1"/>
        </dgm:presLayoutVars>
      </dgm:prSet>
      <dgm:spPr/>
    </dgm:pt>
    <dgm:pt modelId="{5A251B3A-229D-4761-B313-55C02ED9340E}" type="pres">
      <dgm:prSet presAssocID="{CC1BE2D4-F6B1-4A3F-8C5A-137894D9F561}" presName="sibTrans" presStyleCnt="0"/>
      <dgm:spPr/>
    </dgm:pt>
    <dgm:pt modelId="{79F04895-DCDB-40EA-BA54-D8E11558B07F}" type="pres">
      <dgm:prSet presAssocID="{5BCB2B62-33CD-402D-B137-7410D98D37D4}" presName="node" presStyleLbl="node1" presStyleIdx="5" presStyleCnt="6" custScaleX="65724" custScaleY="52389" custLinFactNeighborX="-78585" custLinFactNeighborY="16707">
        <dgm:presLayoutVars>
          <dgm:bulletEnabled val="1"/>
        </dgm:presLayoutVars>
      </dgm:prSet>
      <dgm:spPr/>
    </dgm:pt>
  </dgm:ptLst>
  <dgm:cxnLst>
    <dgm:cxn modelId="{0049FB34-FFC7-4A2A-BCF0-46E425FC0C2F}" srcId="{1BDE7C76-6408-4DE1-B120-71D2F105E946}" destId="{43F6171C-CD88-4127-95FE-B0F65D6A622B}" srcOrd="3" destOrd="0" parTransId="{5A4D9F13-07CC-4D2F-9839-B040D6140826}" sibTransId="{175BD0D0-9DE3-4568-AD7A-D19CDD058559}"/>
    <dgm:cxn modelId="{5D36375B-3B2C-4AAF-A9BE-FE21556D1B66}" type="presOf" srcId="{0384BBA5-05F2-419B-93F4-0F1D90B935C3}" destId="{ECF1179D-71E8-45D6-A8FC-9D8225936777}" srcOrd="0" destOrd="0" presId="urn:microsoft.com/office/officeart/2005/8/layout/default"/>
    <dgm:cxn modelId="{60F7E460-7385-46FD-9C15-4DB7FE35B4CB}" type="presOf" srcId="{AC45D23E-33F7-486C-81F2-D2E7E0E112A8}" destId="{93418A14-F7AD-4447-84DB-5FB7303550C7}" srcOrd="0" destOrd="0" presId="urn:microsoft.com/office/officeart/2005/8/layout/default"/>
    <dgm:cxn modelId="{DB4A644E-FDD0-489F-989B-7EA6AD25CA4C}" srcId="{1BDE7C76-6408-4DE1-B120-71D2F105E946}" destId="{AC45D23E-33F7-486C-81F2-D2E7E0E112A8}" srcOrd="4" destOrd="0" parTransId="{A1E34518-7EE4-4789-8BA5-28F98473CF26}" sibTransId="{CC1BE2D4-F6B1-4A3F-8C5A-137894D9F561}"/>
    <dgm:cxn modelId="{C480F251-B034-49E5-8F65-D802B2A8FB58}" srcId="{1BDE7C76-6408-4DE1-B120-71D2F105E946}" destId="{0384BBA5-05F2-419B-93F4-0F1D90B935C3}" srcOrd="0" destOrd="0" parTransId="{EF4C269C-80CE-467F-9F37-47395B6F6CD4}" sibTransId="{55C7A3E0-3ECC-44B7-959D-48BD5A31F73E}"/>
    <dgm:cxn modelId="{2AC3DC59-649A-4370-BDFF-EE8C56C24C78}" type="presOf" srcId="{9F4976C3-309E-4F13-AFA7-54517547638F}" destId="{CD8DC572-2122-4FAB-8A6A-281E3FA1D4E2}" srcOrd="0" destOrd="0" presId="urn:microsoft.com/office/officeart/2005/8/layout/default"/>
    <dgm:cxn modelId="{48F4197F-CA10-42AB-B097-02A71C863657}" type="presOf" srcId="{43F6171C-CD88-4127-95FE-B0F65D6A622B}" destId="{1DFF2211-BCC0-4605-B937-A68C918EFA17}" srcOrd="0" destOrd="0" presId="urn:microsoft.com/office/officeart/2005/8/layout/default"/>
    <dgm:cxn modelId="{D533449C-5514-4685-A952-D5B04564CBB5}" srcId="{1BDE7C76-6408-4DE1-B120-71D2F105E946}" destId="{718429EA-6051-4EB4-8D24-20BCA058A17C}" srcOrd="2" destOrd="0" parTransId="{656CF1E7-50B4-47F4-B5D7-0F5D31BB5D29}" sibTransId="{F168B662-A1A6-431E-8791-E697DDAF9FB4}"/>
    <dgm:cxn modelId="{78F656A4-251D-49E8-A8CB-4C32C3C4B86E}" srcId="{1BDE7C76-6408-4DE1-B120-71D2F105E946}" destId="{5BCB2B62-33CD-402D-B137-7410D98D37D4}" srcOrd="5" destOrd="0" parTransId="{F3F02B36-9D4A-4309-B2C4-24FB51F3D52A}" sibTransId="{D8C1FBF8-A3BA-411C-A597-1FA61E781876}"/>
    <dgm:cxn modelId="{48EA90E1-8D8D-481C-86BE-F3A8CF60F4CE}" type="presOf" srcId="{718429EA-6051-4EB4-8D24-20BCA058A17C}" destId="{5C52E686-9856-481D-B46B-94B687A7DEC3}" srcOrd="0" destOrd="0" presId="urn:microsoft.com/office/officeart/2005/8/layout/default"/>
    <dgm:cxn modelId="{32D7A6E5-563F-4456-9F63-A28B6D23B9C2}" type="presOf" srcId="{5BCB2B62-33CD-402D-B137-7410D98D37D4}" destId="{79F04895-DCDB-40EA-BA54-D8E11558B07F}" srcOrd="0" destOrd="0" presId="urn:microsoft.com/office/officeart/2005/8/layout/default"/>
    <dgm:cxn modelId="{DB6BEBED-1DC6-4306-B5BC-A5154775CCB1}" srcId="{1BDE7C76-6408-4DE1-B120-71D2F105E946}" destId="{9F4976C3-309E-4F13-AFA7-54517547638F}" srcOrd="1" destOrd="0" parTransId="{989919A8-7CA3-4E90-AD29-D261C53B19E6}" sibTransId="{26BCB564-1082-4DC3-BAF6-D22CC894E09F}"/>
    <dgm:cxn modelId="{57E124F2-7D89-400F-A5E1-0031E51E2001}" type="presOf" srcId="{1BDE7C76-6408-4DE1-B120-71D2F105E946}" destId="{EB99D255-DAE9-42D7-AF70-9F22A1853DBE}" srcOrd="0" destOrd="0" presId="urn:microsoft.com/office/officeart/2005/8/layout/default"/>
    <dgm:cxn modelId="{9F94DF5E-1C86-480A-8A27-E388B20F9D00}" type="presParOf" srcId="{EB99D255-DAE9-42D7-AF70-9F22A1853DBE}" destId="{ECF1179D-71E8-45D6-A8FC-9D8225936777}" srcOrd="0" destOrd="0" presId="urn:microsoft.com/office/officeart/2005/8/layout/default"/>
    <dgm:cxn modelId="{59CE02EF-33F1-4A78-BFC0-163144848FF6}" type="presParOf" srcId="{EB99D255-DAE9-42D7-AF70-9F22A1853DBE}" destId="{C1FFFD39-7334-439B-B190-9DA79CF28639}" srcOrd="1" destOrd="0" presId="urn:microsoft.com/office/officeart/2005/8/layout/default"/>
    <dgm:cxn modelId="{318276FE-1D4E-423A-B697-6C14C5E8F71D}" type="presParOf" srcId="{EB99D255-DAE9-42D7-AF70-9F22A1853DBE}" destId="{CD8DC572-2122-4FAB-8A6A-281E3FA1D4E2}" srcOrd="2" destOrd="0" presId="urn:microsoft.com/office/officeart/2005/8/layout/default"/>
    <dgm:cxn modelId="{28832C22-F7C1-4778-BD19-E58B38A536C3}" type="presParOf" srcId="{EB99D255-DAE9-42D7-AF70-9F22A1853DBE}" destId="{0540CB29-248F-44F5-BA39-471BE5A3747D}" srcOrd="3" destOrd="0" presId="urn:microsoft.com/office/officeart/2005/8/layout/default"/>
    <dgm:cxn modelId="{FB9D9FB0-A704-4877-BA4D-07B370B561BF}" type="presParOf" srcId="{EB99D255-DAE9-42D7-AF70-9F22A1853DBE}" destId="{5C52E686-9856-481D-B46B-94B687A7DEC3}" srcOrd="4" destOrd="0" presId="urn:microsoft.com/office/officeart/2005/8/layout/default"/>
    <dgm:cxn modelId="{72E38AB9-59E3-4806-9E55-66599D21DF0C}" type="presParOf" srcId="{EB99D255-DAE9-42D7-AF70-9F22A1853DBE}" destId="{E702CD44-837F-44D4-91E6-07D15A2C0F98}" srcOrd="5" destOrd="0" presId="urn:microsoft.com/office/officeart/2005/8/layout/default"/>
    <dgm:cxn modelId="{41ABEDB3-0999-4F82-9A0D-05C150120D8C}" type="presParOf" srcId="{EB99D255-DAE9-42D7-AF70-9F22A1853DBE}" destId="{1DFF2211-BCC0-4605-B937-A68C918EFA17}" srcOrd="6" destOrd="0" presId="urn:microsoft.com/office/officeart/2005/8/layout/default"/>
    <dgm:cxn modelId="{0BFD1E35-859B-4D74-8502-B6A75C97CFFE}" type="presParOf" srcId="{EB99D255-DAE9-42D7-AF70-9F22A1853DBE}" destId="{A2E26196-EF1A-4CC9-80C1-DD58046F8836}" srcOrd="7" destOrd="0" presId="urn:microsoft.com/office/officeart/2005/8/layout/default"/>
    <dgm:cxn modelId="{76636CB5-E01A-44F5-A588-351142A3F709}" type="presParOf" srcId="{EB99D255-DAE9-42D7-AF70-9F22A1853DBE}" destId="{93418A14-F7AD-4447-84DB-5FB7303550C7}" srcOrd="8" destOrd="0" presId="urn:microsoft.com/office/officeart/2005/8/layout/default"/>
    <dgm:cxn modelId="{E2E4EA0A-7E05-42DD-B5A2-B099F63817B5}" type="presParOf" srcId="{EB99D255-DAE9-42D7-AF70-9F22A1853DBE}" destId="{5A251B3A-229D-4761-B313-55C02ED9340E}" srcOrd="9" destOrd="0" presId="urn:microsoft.com/office/officeart/2005/8/layout/default"/>
    <dgm:cxn modelId="{F7ED8F31-F366-48F7-909B-C08379F5E41A}" type="presParOf" srcId="{EB99D255-DAE9-42D7-AF70-9F22A1853DBE}" destId="{79F04895-DCDB-40EA-BA54-D8E11558B07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DE7C76-6408-4DE1-B120-71D2F105E946}" type="doc">
      <dgm:prSet loTypeId="urn:microsoft.com/office/officeart/2005/8/layout/default" loCatId="list" qsTypeId="urn:microsoft.com/office/officeart/2005/8/quickstyle/simple1" qsCatId="simple" csTypeId="urn:microsoft.com/office/officeart/2005/8/colors/accent1_2" csCatId="accent1" phldr="1"/>
      <dgm:spPr/>
    </dgm:pt>
    <dgm:pt modelId="{0384BBA5-05F2-419B-93F4-0F1D90B935C3}">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veux expliquer et partager la démarche DATA avec les directions métier et le CODIR</a:t>
          </a:r>
        </a:p>
        <a:p>
          <a:r>
            <a:rPr lang="fr-FR" sz="1800" b="1">
              <a:solidFill>
                <a:schemeClr val="accent1">
                  <a:lumMod val="75000"/>
                </a:schemeClr>
              </a:solidFill>
            </a:rPr>
            <a:t>Le CDO</a:t>
          </a:r>
          <a:endParaRPr lang="fr-FR" sz="1800">
            <a:solidFill>
              <a:schemeClr val="accent1">
                <a:lumMod val="75000"/>
              </a:schemeClr>
            </a:solidFill>
          </a:endParaRPr>
        </a:p>
      </dgm:t>
    </dgm:pt>
    <dgm:pt modelId="{EF4C269C-80CE-467F-9F37-47395B6F6CD4}" type="parTrans" cxnId="{C480F251-B034-49E5-8F65-D802B2A8FB58}">
      <dgm:prSet/>
      <dgm:spPr/>
      <dgm:t>
        <a:bodyPr/>
        <a:lstStyle/>
        <a:p>
          <a:endParaRPr lang="fr-FR"/>
        </a:p>
      </dgm:t>
    </dgm:pt>
    <dgm:pt modelId="{55C7A3E0-3ECC-44B7-959D-48BD5A31F73E}" type="sibTrans" cxnId="{C480F251-B034-49E5-8F65-D802B2A8FB58}">
      <dgm:prSet/>
      <dgm:spPr/>
      <dgm:t>
        <a:bodyPr/>
        <a:lstStyle/>
        <a:p>
          <a:endParaRPr lang="fr-FR"/>
        </a:p>
      </dgm:t>
    </dgm:pt>
    <dgm:pt modelId="{9F4976C3-309E-4F13-AFA7-54517547638F}">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veux travailler en mode collaboratif avec tous les contributeurs</a:t>
          </a:r>
        </a:p>
        <a:p>
          <a:r>
            <a:rPr lang="fr-FR" sz="1800" b="1">
              <a:solidFill>
                <a:schemeClr val="accent1">
                  <a:lumMod val="75000"/>
                </a:schemeClr>
              </a:solidFill>
            </a:rPr>
            <a:t>Le Data Gouvernance Manager</a:t>
          </a:r>
          <a:endParaRPr lang="fr-FR" sz="1800">
            <a:solidFill>
              <a:schemeClr val="accent1">
                <a:lumMod val="75000"/>
              </a:schemeClr>
            </a:solidFill>
          </a:endParaRPr>
        </a:p>
      </dgm:t>
    </dgm:pt>
    <dgm:pt modelId="{989919A8-7CA3-4E90-AD29-D261C53B19E6}" type="parTrans" cxnId="{DB6BEBED-1DC6-4306-B5BC-A5154775CCB1}">
      <dgm:prSet/>
      <dgm:spPr/>
      <dgm:t>
        <a:bodyPr/>
        <a:lstStyle/>
        <a:p>
          <a:endParaRPr lang="fr-FR"/>
        </a:p>
      </dgm:t>
    </dgm:pt>
    <dgm:pt modelId="{26BCB564-1082-4DC3-BAF6-D22CC894E09F}" type="sibTrans" cxnId="{DB6BEBED-1DC6-4306-B5BC-A5154775CCB1}">
      <dgm:prSet/>
      <dgm:spPr/>
      <dgm:t>
        <a:bodyPr/>
        <a:lstStyle/>
        <a:p>
          <a:endParaRPr lang="fr-FR"/>
        </a:p>
      </dgm:t>
    </dgm:pt>
    <dgm:pt modelId="{43F6171C-CD88-4127-95FE-B0F65D6A622B}">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J’ai besoin d’avoir une vision complète et simple de mon domaine métier</a:t>
          </a:r>
        </a:p>
        <a:p>
          <a:r>
            <a:rPr lang="fr-FR" sz="1800" b="1">
              <a:solidFill>
                <a:schemeClr val="accent1">
                  <a:lumMod val="75000"/>
                </a:schemeClr>
              </a:solidFill>
            </a:rPr>
            <a:t>Le Data Steward</a:t>
          </a:r>
        </a:p>
      </dgm:t>
    </dgm:pt>
    <dgm:pt modelId="{5A4D9F13-07CC-4D2F-9839-B040D6140826}" type="parTrans" cxnId="{0049FB34-FFC7-4A2A-BCF0-46E425FC0C2F}">
      <dgm:prSet/>
      <dgm:spPr/>
      <dgm:t>
        <a:bodyPr/>
        <a:lstStyle/>
        <a:p>
          <a:endParaRPr lang="fr-FR"/>
        </a:p>
      </dgm:t>
    </dgm:pt>
    <dgm:pt modelId="{175BD0D0-9DE3-4568-AD7A-D19CDD058559}" type="sibTrans" cxnId="{0049FB34-FFC7-4A2A-BCF0-46E425FC0C2F}">
      <dgm:prSet/>
      <dgm:spPr/>
      <dgm:t>
        <a:bodyPr/>
        <a:lstStyle/>
        <a:p>
          <a:endParaRPr lang="fr-FR"/>
        </a:p>
      </dgm:t>
    </dgm:pt>
    <dgm:pt modelId="{718429EA-6051-4EB4-8D24-20BCA058A17C}">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dois savoir quel est le niveau de qualité d’une donnée pour préparer mes analyses prédictives</a:t>
          </a:r>
        </a:p>
        <a:p>
          <a:r>
            <a:rPr lang="fr-FR" sz="1800" b="1">
              <a:solidFill>
                <a:schemeClr val="accent1">
                  <a:lumMod val="75000"/>
                </a:schemeClr>
              </a:solidFill>
            </a:rPr>
            <a:t>Le Data Scientist</a:t>
          </a:r>
          <a:endParaRPr lang="fr-FR" sz="1800">
            <a:solidFill>
              <a:schemeClr val="accent1">
                <a:lumMod val="75000"/>
              </a:schemeClr>
            </a:solidFill>
          </a:endParaRPr>
        </a:p>
      </dgm:t>
    </dgm:pt>
    <dgm:pt modelId="{656CF1E7-50B4-47F4-B5D7-0F5D31BB5D29}" type="parTrans" cxnId="{D533449C-5514-4685-A952-D5B04564CBB5}">
      <dgm:prSet/>
      <dgm:spPr/>
      <dgm:t>
        <a:bodyPr/>
        <a:lstStyle/>
        <a:p>
          <a:endParaRPr lang="fr-FR"/>
        </a:p>
      </dgm:t>
    </dgm:pt>
    <dgm:pt modelId="{F168B662-A1A6-431E-8791-E697DDAF9FB4}" type="sibTrans" cxnId="{D533449C-5514-4685-A952-D5B04564CBB5}">
      <dgm:prSet/>
      <dgm:spPr/>
      <dgm:t>
        <a:bodyPr/>
        <a:lstStyle/>
        <a:p>
          <a:endParaRPr lang="fr-FR"/>
        </a:p>
      </dgm:t>
    </dgm:pt>
    <dgm:pt modelId="{5BCB2B62-33CD-402D-B137-7410D98D37D4}">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veux connaître la définition d’entreprise des informations pour concevoir mon reporting</a:t>
          </a:r>
        </a:p>
        <a:p>
          <a:r>
            <a:rPr lang="fr-FR" sz="1800" b="1">
              <a:solidFill>
                <a:schemeClr val="accent1">
                  <a:lumMod val="75000"/>
                </a:schemeClr>
              </a:solidFill>
            </a:rPr>
            <a:t>Le Data Analyst</a:t>
          </a:r>
          <a:endParaRPr lang="fr-FR" sz="1800">
            <a:solidFill>
              <a:schemeClr val="accent1">
                <a:lumMod val="75000"/>
              </a:schemeClr>
            </a:solidFill>
          </a:endParaRPr>
        </a:p>
      </dgm:t>
    </dgm:pt>
    <dgm:pt modelId="{F3F02B36-9D4A-4309-B2C4-24FB51F3D52A}" type="parTrans" cxnId="{78F656A4-251D-49E8-A8CB-4C32C3C4B86E}">
      <dgm:prSet/>
      <dgm:spPr/>
      <dgm:t>
        <a:bodyPr/>
        <a:lstStyle/>
        <a:p>
          <a:endParaRPr lang="fr-FR"/>
        </a:p>
      </dgm:t>
    </dgm:pt>
    <dgm:pt modelId="{D8C1FBF8-A3BA-411C-A597-1FA61E781876}" type="sibTrans" cxnId="{78F656A4-251D-49E8-A8CB-4C32C3C4B86E}">
      <dgm:prSet/>
      <dgm:spPr/>
      <dgm:t>
        <a:bodyPr/>
        <a:lstStyle/>
        <a:p>
          <a:endParaRPr lang="fr-FR"/>
        </a:p>
      </dgm:t>
    </dgm:pt>
    <dgm:pt modelId="{AC45D23E-33F7-486C-81F2-D2E7E0E112A8}">
      <dgm:prSet phldrT="[Texte]" custT="1"/>
      <dgm:spPr>
        <a:solidFill>
          <a:schemeClr val="bg1">
            <a:lumMod val="95000"/>
            <a:alpha val="20000"/>
          </a:schemeClr>
        </a:solidFill>
        <a:ln w="6350">
          <a:solidFill>
            <a:schemeClr val="tx2">
              <a:lumMod val="60000"/>
              <a:lumOff val="40000"/>
            </a:schemeClr>
          </a:solidFill>
        </a:ln>
      </dgm:spPr>
      <dgm:t>
        <a:bodyPr/>
        <a:lstStyle/>
        <a:p>
          <a:r>
            <a:rPr lang="fr-FR" sz="1800">
              <a:solidFill>
                <a:schemeClr val="tx1"/>
              </a:solidFill>
            </a:rPr>
            <a:t>Je veux une cartographie complète de mon SI avec mes bases on premise et dans le cloud</a:t>
          </a:r>
        </a:p>
        <a:p>
          <a:r>
            <a:rPr lang="fr-FR" sz="1800" b="1">
              <a:solidFill>
                <a:schemeClr val="accent1">
                  <a:lumMod val="75000"/>
                </a:schemeClr>
              </a:solidFill>
            </a:rPr>
            <a:t>Le Directeur Informatique</a:t>
          </a:r>
        </a:p>
      </dgm:t>
    </dgm:pt>
    <dgm:pt modelId="{A1E34518-7EE4-4789-8BA5-28F98473CF26}" type="parTrans" cxnId="{DB4A644E-FDD0-489F-989B-7EA6AD25CA4C}">
      <dgm:prSet/>
      <dgm:spPr/>
      <dgm:t>
        <a:bodyPr/>
        <a:lstStyle/>
        <a:p>
          <a:endParaRPr lang="fr-FR"/>
        </a:p>
      </dgm:t>
    </dgm:pt>
    <dgm:pt modelId="{CC1BE2D4-F6B1-4A3F-8C5A-137894D9F561}" type="sibTrans" cxnId="{DB4A644E-FDD0-489F-989B-7EA6AD25CA4C}">
      <dgm:prSet/>
      <dgm:spPr/>
      <dgm:t>
        <a:bodyPr/>
        <a:lstStyle/>
        <a:p>
          <a:endParaRPr lang="fr-FR"/>
        </a:p>
      </dgm:t>
    </dgm:pt>
    <dgm:pt modelId="{EB99D255-DAE9-42D7-AF70-9F22A1853DBE}" type="pres">
      <dgm:prSet presAssocID="{1BDE7C76-6408-4DE1-B120-71D2F105E946}" presName="diagram" presStyleCnt="0">
        <dgm:presLayoutVars>
          <dgm:dir/>
          <dgm:resizeHandles val="exact"/>
        </dgm:presLayoutVars>
      </dgm:prSet>
      <dgm:spPr/>
    </dgm:pt>
    <dgm:pt modelId="{ECF1179D-71E8-45D6-A8FC-9D8225936777}" type="pres">
      <dgm:prSet presAssocID="{0384BBA5-05F2-419B-93F4-0F1D90B935C3}" presName="node" presStyleLbl="node1" presStyleIdx="0" presStyleCnt="6" custScaleX="65724" custScaleY="52389" custLinFactNeighborX="-4" custLinFactNeighborY="17914">
        <dgm:presLayoutVars>
          <dgm:bulletEnabled val="1"/>
        </dgm:presLayoutVars>
      </dgm:prSet>
      <dgm:spPr/>
    </dgm:pt>
    <dgm:pt modelId="{C1FFFD39-7334-439B-B190-9DA79CF28639}" type="pres">
      <dgm:prSet presAssocID="{55C7A3E0-3ECC-44B7-959D-48BD5A31F73E}" presName="sibTrans" presStyleCnt="0"/>
      <dgm:spPr/>
    </dgm:pt>
    <dgm:pt modelId="{CD8DC572-2122-4FAB-8A6A-281E3FA1D4E2}" type="pres">
      <dgm:prSet presAssocID="{9F4976C3-309E-4F13-AFA7-54517547638F}" presName="node" presStyleLbl="node1" presStyleIdx="1" presStyleCnt="6" custScaleX="65724" custScaleY="52389" custLinFactNeighborX="-2861" custLinFactNeighborY="17914">
        <dgm:presLayoutVars>
          <dgm:bulletEnabled val="1"/>
        </dgm:presLayoutVars>
      </dgm:prSet>
      <dgm:spPr/>
    </dgm:pt>
    <dgm:pt modelId="{0540CB29-248F-44F5-BA39-471BE5A3747D}" type="pres">
      <dgm:prSet presAssocID="{26BCB564-1082-4DC3-BAF6-D22CC894E09F}" presName="sibTrans" presStyleCnt="0"/>
      <dgm:spPr/>
    </dgm:pt>
    <dgm:pt modelId="{5C52E686-9856-481D-B46B-94B687A7DEC3}" type="pres">
      <dgm:prSet presAssocID="{718429EA-6051-4EB4-8D24-20BCA058A17C}" presName="node" presStyleLbl="node1" presStyleIdx="2" presStyleCnt="6" custScaleX="65724" custScaleY="52389" custLinFactNeighborX="4" custLinFactNeighborY="84440">
        <dgm:presLayoutVars>
          <dgm:bulletEnabled val="1"/>
        </dgm:presLayoutVars>
      </dgm:prSet>
      <dgm:spPr/>
    </dgm:pt>
    <dgm:pt modelId="{E702CD44-837F-44D4-91E6-07D15A2C0F98}" type="pres">
      <dgm:prSet presAssocID="{F168B662-A1A6-431E-8791-E697DDAF9FB4}" presName="sibTrans" presStyleCnt="0"/>
      <dgm:spPr/>
    </dgm:pt>
    <dgm:pt modelId="{1DFF2211-BCC0-4605-B937-A68C918EFA17}" type="pres">
      <dgm:prSet presAssocID="{43F6171C-CD88-4127-95FE-B0F65D6A622B}" presName="node" presStyleLbl="node1" presStyleIdx="3" presStyleCnt="6" custScaleX="65724" custScaleY="52389" custLinFactX="51452" custLinFactNeighborX="100000" custLinFactNeighborY="-51142">
        <dgm:presLayoutVars>
          <dgm:bulletEnabled val="1"/>
        </dgm:presLayoutVars>
      </dgm:prSet>
      <dgm:spPr/>
    </dgm:pt>
    <dgm:pt modelId="{A2E26196-EF1A-4CC9-80C1-DD58046F8836}" type="pres">
      <dgm:prSet presAssocID="{175BD0D0-9DE3-4568-AD7A-D19CDD058559}" presName="sibTrans" presStyleCnt="0"/>
      <dgm:spPr/>
    </dgm:pt>
    <dgm:pt modelId="{93418A14-F7AD-4447-84DB-5FB7303550C7}" type="pres">
      <dgm:prSet presAssocID="{AC45D23E-33F7-486C-81F2-D2E7E0E112A8}" presName="node" presStyleLbl="node1" presStyleIdx="4" presStyleCnt="6" custScaleX="65724" custScaleY="52389" custLinFactNeighborX="-75529" custLinFactNeighborY="14952">
        <dgm:presLayoutVars>
          <dgm:bulletEnabled val="1"/>
        </dgm:presLayoutVars>
      </dgm:prSet>
      <dgm:spPr/>
    </dgm:pt>
    <dgm:pt modelId="{5A251B3A-229D-4761-B313-55C02ED9340E}" type="pres">
      <dgm:prSet presAssocID="{CC1BE2D4-F6B1-4A3F-8C5A-137894D9F561}" presName="sibTrans" presStyleCnt="0"/>
      <dgm:spPr/>
    </dgm:pt>
    <dgm:pt modelId="{79F04895-DCDB-40EA-BA54-D8E11558B07F}" type="pres">
      <dgm:prSet presAssocID="{5BCB2B62-33CD-402D-B137-7410D98D37D4}" presName="node" presStyleLbl="node1" presStyleIdx="5" presStyleCnt="6" custScaleX="65724" custScaleY="52389" custLinFactNeighborX="-78585" custLinFactNeighborY="16140">
        <dgm:presLayoutVars>
          <dgm:bulletEnabled val="1"/>
        </dgm:presLayoutVars>
      </dgm:prSet>
      <dgm:spPr/>
    </dgm:pt>
  </dgm:ptLst>
  <dgm:cxnLst>
    <dgm:cxn modelId="{0049FB34-FFC7-4A2A-BCF0-46E425FC0C2F}" srcId="{1BDE7C76-6408-4DE1-B120-71D2F105E946}" destId="{43F6171C-CD88-4127-95FE-B0F65D6A622B}" srcOrd="3" destOrd="0" parTransId="{5A4D9F13-07CC-4D2F-9839-B040D6140826}" sibTransId="{175BD0D0-9DE3-4568-AD7A-D19CDD058559}"/>
    <dgm:cxn modelId="{5D36375B-3B2C-4AAF-A9BE-FE21556D1B66}" type="presOf" srcId="{0384BBA5-05F2-419B-93F4-0F1D90B935C3}" destId="{ECF1179D-71E8-45D6-A8FC-9D8225936777}" srcOrd="0" destOrd="0" presId="urn:microsoft.com/office/officeart/2005/8/layout/default"/>
    <dgm:cxn modelId="{60F7E460-7385-46FD-9C15-4DB7FE35B4CB}" type="presOf" srcId="{AC45D23E-33F7-486C-81F2-D2E7E0E112A8}" destId="{93418A14-F7AD-4447-84DB-5FB7303550C7}" srcOrd="0" destOrd="0" presId="urn:microsoft.com/office/officeart/2005/8/layout/default"/>
    <dgm:cxn modelId="{DB4A644E-FDD0-489F-989B-7EA6AD25CA4C}" srcId="{1BDE7C76-6408-4DE1-B120-71D2F105E946}" destId="{AC45D23E-33F7-486C-81F2-D2E7E0E112A8}" srcOrd="4" destOrd="0" parTransId="{A1E34518-7EE4-4789-8BA5-28F98473CF26}" sibTransId="{CC1BE2D4-F6B1-4A3F-8C5A-137894D9F561}"/>
    <dgm:cxn modelId="{C480F251-B034-49E5-8F65-D802B2A8FB58}" srcId="{1BDE7C76-6408-4DE1-B120-71D2F105E946}" destId="{0384BBA5-05F2-419B-93F4-0F1D90B935C3}" srcOrd="0" destOrd="0" parTransId="{EF4C269C-80CE-467F-9F37-47395B6F6CD4}" sibTransId="{55C7A3E0-3ECC-44B7-959D-48BD5A31F73E}"/>
    <dgm:cxn modelId="{2AC3DC59-649A-4370-BDFF-EE8C56C24C78}" type="presOf" srcId="{9F4976C3-309E-4F13-AFA7-54517547638F}" destId="{CD8DC572-2122-4FAB-8A6A-281E3FA1D4E2}" srcOrd="0" destOrd="0" presId="urn:microsoft.com/office/officeart/2005/8/layout/default"/>
    <dgm:cxn modelId="{48F4197F-CA10-42AB-B097-02A71C863657}" type="presOf" srcId="{43F6171C-CD88-4127-95FE-B0F65D6A622B}" destId="{1DFF2211-BCC0-4605-B937-A68C918EFA17}" srcOrd="0" destOrd="0" presId="urn:microsoft.com/office/officeart/2005/8/layout/default"/>
    <dgm:cxn modelId="{D533449C-5514-4685-A952-D5B04564CBB5}" srcId="{1BDE7C76-6408-4DE1-B120-71D2F105E946}" destId="{718429EA-6051-4EB4-8D24-20BCA058A17C}" srcOrd="2" destOrd="0" parTransId="{656CF1E7-50B4-47F4-B5D7-0F5D31BB5D29}" sibTransId="{F168B662-A1A6-431E-8791-E697DDAF9FB4}"/>
    <dgm:cxn modelId="{78F656A4-251D-49E8-A8CB-4C32C3C4B86E}" srcId="{1BDE7C76-6408-4DE1-B120-71D2F105E946}" destId="{5BCB2B62-33CD-402D-B137-7410D98D37D4}" srcOrd="5" destOrd="0" parTransId="{F3F02B36-9D4A-4309-B2C4-24FB51F3D52A}" sibTransId="{D8C1FBF8-A3BA-411C-A597-1FA61E781876}"/>
    <dgm:cxn modelId="{48EA90E1-8D8D-481C-86BE-F3A8CF60F4CE}" type="presOf" srcId="{718429EA-6051-4EB4-8D24-20BCA058A17C}" destId="{5C52E686-9856-481D-B46B-94B687A7DEC3}" srcOrd="0" destOrd="0" presId="urn:microsoft.com/office/officeart/2005/8/layout/default"/>
    <dgm:cxn modelId="{32D7A6E5-563F-4456-9F63-A28B6D23B9C2}" type="presOf" srcId="{5BCB2B62-33CD-402D-B137-7410D98D37D4}" destId="{79F04895-DCDB-40EA-BA54-D8E11558B07F}" srcOrd="0" destOrd="0" presId="urn:microsoft.com/office/officeart/2005/8/layout/default"/>
    <dgm:cxn modelId="{DB6BEBED-1DC6-4306-B5BC-A5154775CCB1}" srcId="{1BDE7C76-6408-4DE1-B120-71D2F105E946}" destId="{9F4976C3-309E-4F13-AFA7-54517547638F}" srcOrd="1" destOrd="0" parTransId="{989919A8-7CA3-4E90-AD29-D261C53B19E6}" sibTransId="{26BCB564-1082-4DC3-BAF6-D22CC894E09F}"/>
    <dgm:cxn modelId="{57E124F2-7D89-400F-A5E1-0031E51E2001}" type="presOf" srcId="{1BDE7C76-6408-4DE1-B120-71D2F105E946}" destId="{EB99D255-DAE9-42D7-AF70-9F22A1853DBE}" srcOrd="0" destOrd="0" presId="urn:microsoft.com/office/officeart/2005/8/layout/default"/>
    <dgm:cxn modelId="{9F94DF5E-1C86-480A-8A27-E388B20F9D00}" type="presParOf" srcId="{EB99D255-DAE9-42D7-AF70-9F22A1853DBE}" destId="{ECF1179D-71E8-45D6-A8FC-9D8225936777}" srcOrd="0" destOrd="0" presId="urn:microsoft.com/office/officeart/2005/8/layout/default"/>
    <dgm:cxn modelId="{59CE02EF-33F1-4A78-BFC0-163144848FF6}" type="presParOf" srcId="{EB99D255-DAE9-42D7-AF70-9F22A1853DBE}" destId="{C1FFFD39-7334-439B-B190-9DA79CF28639}" srcOrd="1" destOrd="0" presId="urn:microsoft.com/office/officeart/2005/8/layout/default"/>
    <dgm:cxn modelId="{318276FE-1D4E-423A-B697-6C14C5E8F71D}" type="presParOf" srcId="{EB99D255-DAE9-42D7-AF70-9F22A1853DBE}" destId="{CD8DC572-2122-4FAB-8A6A-281E3FA1D4E2}" srcOrd="2" destOrd="0" presId="urn:microsoft.com/office/officeart/2005/8/layout/default"/>
    <dgm:cxn modelId="{28832C22-F7C1-4778-BD19-E58B38A536C3}" type="presParOf" srcId="{EB99D255-DAE9-42D7-AF70-9F22A1853DBE}" destId="{0540CB29-248F-44F5-BA39-471BE5A3747D}" srcOrd="3" destOrd="0" presId="urn:microsoft.com/office/officeart/2005/8/layout/default"/>
    <dgm:cxn modelId="{FB9D9FB0-A704-4877-BA4D-07B370B561BF}" type="presParOf" srcId="{EB99D255-DAE9-42D7-AF70-9F22A1853DBE}" destId="{5C52E686-9856-481D-B46B-94B687A7DEC3}" srcOrd="4" destOrd="0" presId="urn:microsoft.com/office/officeart/2005/8/layout/default"/>
    <dgm:cxn modelId="{72E38AB9-59E3-4806-9E55-66599D21DF0C}" type="presParOf" srcId="{EB99D255-DAE9-42D7-AF70-9F22A1853DBE}" destId="{E702CD44-837F-44D4-91E6-07D15A2C0F98}" srcOrd="5" destOrd="0" presId="urn:microsoft.com/office/officeart/2005/8/layout/default"/>
    <dgm:cxn modelId="{41ABEDB3-0999-4F82-9A0D-05C150120D8C}" type="presParOf" srcId="{EB99D255-DAE9-42D7-AF70-9F22A1853DBE}" destId="{1DFF2211-BCC0-4605-B937-A68C918EFA17}" srcOrd="6" destOrd="0" presId="urn:microsoft.com/office/officeart/2005/8/layout/default"/>
    <dgm:cxn modelId="{0BFD1E35-859B-4D74-8502-B6A75C97CFFE}" type="presParOf" srcId="{EB99D255-DAE9-42D7-AF70-9F22A1853DBE}" destId="{A2E26196-EF1A-4CC9-80C1-DD58046F8836}" srcOrd="7" destOrd="0" presId="urn:microsoft.com/office/officeart/2005/8/layout/default"/>
    <dgm:cxn modelId="{76636CB5-E01A-44F5-A588-351142A3F709}" type="presParOf" srcId="{EB99D255-DAE9-42D7-AF70-9F22A1853DBE}" destId="{93418A14-F7AD-4447-84DB-5FB7303550C7}" srcOrd="8" destOrd="0" presId="urn:microsoft.com/office/officeart/2005/8/layout/default"/>
    <dgm:cxn modelId="{E2E4EA0A-7E05-42DD-B5A2-B099F63817B5}" type="presParOf" srcId="{EB99D255-DAE9-42D7-AF70-9F22A1853DBE}" destId="{5A251B3A-229D-4761-B313-55C02ED9340E}" srcOrd="9" destOrd="0" presId="urn:microsoft.com/office/officeart/2005/8/layout/default"/>
    <dgm:cxn modelId="{F7ED8F31-F366-48F7-909B-C08379F5E41A}" type="presParOf" srcId="{EB99D255-DAE9-42D7-AF70-9F22A1853DBE}" destId="{79F04895-DCDB-40EA-BA54-D8E11558B07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17E8748F-5B0E-419D-9C15-48E5B3254AF1}">
      <dgm:prSet phldrT="[Texte]" custT="1"/>
      <dgm:spPr>
        <a:noFill/>
      </dgm:spPr>
      <dgm:t>
        <a:bodyPr/>
        <a:lstStyle/>
        <a:p>
          <a:r>
            <a:rPr lang="fr-FR" sz="2800" b="1">
              <a:solidFill>
                <a:schemeClr val="tx1"/>
              </a:solidFill>
            </a:rPr>
            <a:t>Les fonctions</a:t>
          </a:r>
        </a:p>
      </dgm:t>
    </dgm:pt>
    <dgm:pt modelId="{FDD2FD44-FC57-4DCE-8CB9-A94932BC6450}" type="parTrans" cxnId="{2A7A1873-F593-4C6E-BF31-E1866746213F}">
      <dgm:prSet/>
      <dgm:spPr/>
      <dgm:t>
        <a:bodyPr/>
        <a:lstStyle/>
        <a:p>
          <a:endParaRPr lang="fr-FR"/>
        </a:p>
      </dgm:t>
    </dgm:pt>
    <dgm:pt modelId="{1739DC63-1A69-460C-94C3-C30732463A47}" type="sibTrans" cxnId="{2A7A1873-F593-4C6E-BF31-E1866746213F}">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FF4396CB-33E4-4213-ACD7-AAB3F61C8979}" type="pres">
      <dgm:prSet presAssocID="{17E8748F-5B0E-419D-9C15-48E5B3254AF1}" presName="composite" presStyleCnt="0">
        <dgm:presLayoutVars>
          <dgm:chMax val="1"/>
          <dgm:chPref val="1"/>
        </dgm:presLayoutVars>
      </dgm:prSet>
      <dgm:spPr/>
    </dgm:pt>
    <dgm:pt modelId="{5039172A-5055-47EC-9B9B-713E461CE2BD}" type="pres">
      <dgm:prSet presAssocID="{17E8748F-5B0E-419D-9C15-48E5B3254AF1}" presName="Accent" presStyleLbl="trAlignAcc1" presStyleIdx="0" presStyleCnt="1" custLinFactNeighborY="141">
        <dgm:presLayoutVars>
          <dgm:chMax val="0"/>
          <dgm:chPref val="0"/>
        </dgm:presLayoutVars>
      </dgm:prSet>
      <dgm:spPr>
        <a:ln>
          <a:solidFill>
            <a:schemeClr val="bg1">
              <a:lumMod val="50000"/>
            </a:schemeClr>
          </a:solidFill>
        </a:ln>
      </dgm:spPr>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9B4B40F2-688C-46B6-9B73-3C9850C713E1}" type="pres">
      <dgm:prSet presAssocID="{17E8748F-5B0E-419D-9C15-48E5B3254AF1}"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t="-5000" b="-5000"/>
          </a:stretch>
        </a:blipFill>
        <a:ln w="9525">
          <a:solidFill>
            <a:schemeClr val="tx2">
              <a:lumMod val="60000"/>
              <a:lumOff val="40000"/>
            </a:schemeClr>
          </a:solidFill>
        </a:ln>
      </dgm:spPr>
    </dgm:pt>
    <dgm:pt modelId="{71B1A67A-5BB7-4E63-B18F-9653232D0490}" type="pres">
      <dgm:prSet presAssocID="{17E8748F-5B0E-419D-9C15-48E5B3254AF1}" presName="ChildComposite" presStyleCnt="0"/>
      <dgm:spPr/>
    </dgm:pt>
    <dgm:pt modelId="{16920BAA-096C-4552-B1F6-0ABA00A77245}" type="pres">
      <dgm:prSet presAssocID="{17E8748F-5B0E-419D-9C15-48E5B3254AF1}" presName="Child" presStyleLbl="node1" presStyleIdx="0" presStyleCnt="0">
        <dgm:presLayoutVars>
          <dgm:chMax val="0"/>
          <dgm:chPref val="0"/>
          <dgm:bulletEnabled val="1"/>
        </dgm:presLayoutVars>
      </dgm:prSet>
      <dgm:spPr/>
    </dgm:pt>
    <dgm:pt modelId="{CFDF1345-CC96-4F1B-9196-354C004C7FD3}" type="pres">
      <dgm:prSet presAssocID="{17E8748F-5B0E-419D-9C15-48E5B3254AF1}" presName="Parent" presStyleLbl="revTx" presStyleIdx="0" presStyleCnt="1">
        <dgm:presLayoutVars>
          <dgm:chMax val="1"/>
          <dgm:chPref val="0"/>
          <dgm:bulletEnabled val="1"/>
        </dgm:presLayoutVars>
      </dgm:prSet>
      <dgm:spPr/>
    </dgm:pt>
  </dgm:ptLst>
  <dgm:cxnLst>
    <dgm:cxn modelId="{A999052B-DCC8-4F78-AC3E-9F06A3AB92CB}" type="presOf" srcId="{17E8748F-5B0E-419D-9C15-48E5B3254AF1}" destId="{CFDF1345-CC96-4F1B-9196-354C004C7FD3}" srcOrd="0" destOrd="0" presId="urn:microsoft.com/office/officeart/2008/layout/CaptionedPictures"/>
    <dgm:cxn modelId="{2A7A1873-F593-4C6E-BF31-E1866746213F}" srcId="{6B9EEE03-762C-4471-8C5A-CED3B86AAC24}" destId="{17E8748F-5B0E-419D-9C15-48E5B3254AF1}" srcOrd="0" destOrd="0" parTransId="{FDD2FD44-FC57-4DCE-8CB9-A94932BC6450}" sibTransId="{1739DC63-1A69-460C-94C3-C30732463A47}"/>
    <dgm:cxn modelId="{10041292-6F53-41C1-9FEB-9183D58AC194}" type="presOf" srcId="{6B9EEE03-762C-4471-8C5A-CED3B86AAC24}" destId="{A0DBDCF3-FB87-4067-B1F1-7EAD38937393}" srcOrd="0" destOrd="0" presId="urn:microsoft.com/office/officeart/2008/layout/CaptionedPictures"/>
    <dgm:cxn modelId="{13B9CD22-F53F-47F5-9CEE-5232FE942550}" type="presParOf" srcId="{A0DBDCF3-FB87-4067-B1F1-7EAD38937393}" destId="{FF4396CB-33E4-4213-ACD7-AAB3F61C8979}" srcOrd="0" destOrd="0" presId="urn:microsoft.com/office/officeart/2008/layout/CaptionedPictures"/>
    <dgm:cxn modelId="{6636F5F3-0F19-43C7-9A5E-FFB621BC51E6}" type="presParOf" srcId="{FF4396CB-33E4-4213-ACD7-AAB3F61C8979}" destId="{5039172A-5055-47EC-9B9B-713E461CE2BD}" srcOrd="0" destOrd="0" presId="urn:microsoft.com/office/officeart/2008/layout/CaptionedPictures"/>
    <dgm:cxn modelId="{50E7E224-1C6C-4F22-B2B2-4D5C6B9ECB10}" type="presParOf" srcId="{FF4396CB-33E4-4213-ACD7-AAB3F61C8979}" destId="{9B4B40F2-688C-46B6-9B73-3C9850C713E1}" srcOrd="1" destOrd="0" presId="urn:microsoft.com/office/officeart/2008/layout/CaptionedPictures"/>
    <dgm:cxn modelId="{51F50874-F5F5-4299-8CCE-F8F1FEFA5A1E}" type="presParOf" srcId="{FF4396CB-33E4-4213-ACD7-AAB3F61C8979}" destId="{71B1A67A-5BB7-4E63-B18F-9653232D0490}" srcOrd="2" destOrd="0" presId="urn:microsoft.com/office/officeart/2008/layout/CaptionedPictures"/>
    <dgm:cxn modelId="{B9BA25D7-794A-48CD-86A7-B61433D2AEBA}" type="presParOf" srcId="{71B1A67A-5BB7-4E63-B18F-9653232D0490}" destId="{16920BAA-096C-4552-B1F6-0ABA00A77245}" srcOrd="0" destOrd="0" presId="urn:microsoft.com/office/officeart/2008/layout/CaptionedPictures"/>
    <dgm:cxn modelId="{4914C974-50C2-4C56-A031-713F790CC1DA}" type="presParOf" srcId="{71B1A67A-5BB7-4E63-B18F-9653232D0490}" destId="{CFDF1345-CC96-4F1B-9196-354C004C7FD3}"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EACE1F-29EF-47CA-93C2-C4C976D9603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fr-FR"/>
        </a:p>
      </dgm:t>
    </dgm:pt>
    <dgm:pt modelId="{E5087249-48AC-4B49-9333-24366BFFFA83}">
      <dgm:prSet phldrT="[Texte]" custT="1"/>
      <dgm:spPr/>
      <dgm:t>
        <a:bodyPr/>
        <a:lstStyle/>
        <a:p>
          <a:r>
            <a:rPr lang="fr-FR" sz="2000" b="1">
              <a:solidFill>
                <a:schemeClr val="accent1">
                  <a:lumMod val="75000"/>
                </a:schemeClr>
              </a:solidFill>
            </a:rPr>
            <a:t>Organisation de la gouvernance</a:t>
          </a:r>
        </a:p>
      </dgm:t>
    </dgm:pt>
    <dgm:pt modelId="{2FD98BF4-E7BB-4618-A74D-5AB8CE770655}" type="parTrans" cxnId="{D5536B52-CF2B-4E85-8F90-062B7869F414}">
      <dgm:prSet/>
      <dgm:spPr/>
      <dgm:t>
        <a:bodyPr/>
        <a:lstStyle/>
        <a:p>
          <a:endParaRPr lang="fr-FR"/>
        </a:p>
      </dgm:t>
    </dgm:pt>
    <dgm:pt modelId="{5A3E09B4-A04F-4545-AEC7-6CFC4C342E76}" type="sibTrans" cxnId="{D5536B52-CF2B-4E85-8F90-062B7869F414}">
      <dgm:prSet/>
      <dgm:spPr/>
      <dgm:t>
        <a:bodyPr/>
        <a:lstStyle/>
        <a:p>
          <a:endParaRPr lang="fr-FR"/>
        </a:p>
      </dgm:t>
    </dgm:pt>
    <dgm:pt modelId="{14332049-859D-4730-933C-13832A14FEF1}">
      <dgm:prSet phldrT="[Texte]" custT="1"/>
      <dgm:spPr/>
      <dgm:t>
        <a:bodyPr/>
        <a:lstStyle/>
        <a:p>
          <a:r>
            <a:rPr lang="fr-FR" sz="2000" b="1">
              <a:solidFill>
                <a:schemeClr val="accent1">
                  <a:lumMod val="75000"/>
                </a:schemeClr>
              </a:solidFill>
            </a:rPr>
            <a:t>Business Glossary - Informations métier</a:t>
          </a:r>
        </a:p>
      </dgm:t>
    </dgm:pt>
    <dgm:pt modelId="{1936927C-0773-414D-A5DF-DE4DA6F64C91}" type="parTrans" cxnId="{70597636-7B51-434D-8221-75426AA16B28}">
      <dgm:prSet/>
      <dgm:spPr/>
      <dgm:t>
        <a:bodyPr/>
        <a:lstStyle/>
        <a:p>
          <a:endParaRPr lang="fr-FR"/>
        </a:p>
      </dgm:t>
    </dgm:pt>
    <dgm:pt modelId="{47A3ADE4-5467-44EA-B7B5-D73337590262}" type="sibTrans" cxnId="{70597636-7B51-434D-8221-75426AA16B28}">
      <dgm:prSet/>
      <dgm:spPr/>
      <dgm:t>
        <a:bodyPr/>
        <a:lstStyle/>
        <a:p>
          <a:endParaRPr lang="fr-FR"/>
        </a:p>
      </dgm:t>
    </dgm:pt>
    <dgm:pt modelId="{553B66FA-621D-43CF-963A-D5AA4ECF1D40}">
      <dgm:prSet phldrT="[Texte]" custT="1"/>
      <dgm:spPr/>
      <dgm:t>
        <a:bodyPr/>
        <a:lstStyle/>
        <a:p>
          <a:r>
            <a:rPr lang="fr-FR" sz="2000" b="1">
              <a:solidFill>
                <a:schemeClr val="accent1">
                  <a:lumMod val="75000"/>
                </a:schemeClr>
              </a:solidFill>
            </a:rPr>
            <a:t>Cartographie du SI – </a:t>
          </a:r>
        </a:p>
        <a:p>
          <a:r>
            <a:rPr lang="fr-FR" sz="2000" b="1">
              <a:solidFill>
                <a:schemeClr val="accent1">
                  <a:lumMod val="75000"/>
                </a:schemeClr>
              </a:solidFill>
            </a:rPr>
            <a:t>Data catalog</a:t>
          </a:r>
        </a:p>
      </dgm:t>
    </dgm:pt>
    <dgm:pt modelId="{4AD332FA-82EA-407D-8E9C-B662251A80F5}" type="parTrans" cxnId="{4E77A625-5DD4-416C-AC4D-2F8B6D077442}">
      <dgm:prSet/>
      <dgm:spPr/>
      <dgm:t>
        <a:bodyPr/>
        <a:lstStyle/>
        <a:p>
          <a:endParaRPr lang="fr-FR"/>
        </a:p>
      </dgm:t>
    </dgm:pt>
    <dgm:pt modelId="{F5682E07-AD73-426C-B43F-A2A7EFFDD21E}" type="sibTrans" cxnId="{4E77A625-5DD4-416C-AC4D-2F8B6D077442}">
      <dgm:prSet/>
      <dgm:spPr/>
      <dgm:t>
        <a:bodyPr/>
        <a:lstStyle/>
        <a:p>
          <a:endParaRPr lang="fr-FR"/>
        </a:p>
      </dgm:t>
    </dgm:pt>
    <dgm:pt modelId="{B4448903-E395-4B0E-8CBD-0863D212A48B}">
      <dgm:prSet phldrT="[Texte]" custT="1"/>
      <dgm:spPr/>
      <dgm:t>
        <a:bodyPr/>
        <a:lstStyle/>
        <a:p>
          <a:r>
            <a:rPr lang="fr-FR" sz="2000" b="1">
              <a:solidFill>
                <a:schemeClr val="accent1">
                  <a:lumMod val="75000"/>
                </a:schemeClr>
              </a:solidFill>
            </a:rPr>
            <a:t>Applications -</a:t>
          </a:r>
        </a:p>
        <a:p>
          <a:r>
            <a:rPr lang="fr-FR" sz="2000" b="1">
              <a:solidFill>
                <a:schemeClr val="accent1">
                  <a:lumMod val="75000"/>
                </a:schemeClr>
              </a:solidFill>
            </a:rPr>
            <a:t>Informations applicatives</a:t>
          </a:r>
        </a:p>
      </dgm:t>
    </dgm:pt>
    <dgm:pt modelId="{4E0762FA-28F9-4E11-87F0-3AE27E36C0FA}" type="parTrans" cxnId="{DF62BBCE-57B8-40D5-B5D6-9D1A37B042E9}">
      <dgm:prSet/>
      <dgm:spPr/>
      <dgm:t>
        <a:bodyPr/>
        <a:lstStyle/>
        <a:p>
          <a:endParaRPr lang="fr-FR"/>
        </a:p>
      </dgm:t>
    </dgm:pt>
    <dgm:pt modelId="{D686E242-3E2B-47BD-9584-DD1C8500B07E}" type="sibTrans" cxnId="{DF62BBCE-57B8-40D5-B5D6-9D1A37B042E9}">
      <dgm:prSet/>
      <dgm:spPr/>
      <dgm:t>
        <a:bodyPr/>
        <a:lstStyle/>
        <a:p>
          <a:endParaRPr lang="fr-FR"/>
        </a:p>
      </dgm:t>
    </dgm:pt>
    <dgm:pt modelId="{BB959C0A-8B27-4031-9E3F-F0158B19316C}">
      <dgm:prSet phldrT="[Texte]" custT="1"/>
      <dgm:spPr/>
      <dgm:t>
        <a:bodyPr/>
        <a:lstStyle/>
        <a:p>
          <a:r>
            <a:rPr lang="fr-FR" sz="2000" b="1">
              <a:solidFill>
                <a:schemeClr val="accent1">
                  <a:lumMod val="75000"/>
                </a:schemeClr>
              </a:solidFill>
            </a:rPr>
            <a:t>Data Quality (option)</a:t>
          </a:r>
        </a:p>
      </dgm:t>
    </dgm:pt>
    <dgm:pt modelId="{8B13279E-D91E-4955-867D-08F02560C367}" type="parTrans" cxnId="{07CE6E46-D74A-4D8A-92F5-C935B8D4D041}">
      <dgm:prSet/>
      <dgm:spPr/>
      <dgm:t>
        <a:bodyPr/>
        <a:lstStyle/>
        <a:p>
          <a:endParaRPr lang="fr-FR"/>
        </a:p>
      </dgm:t>
    </dgm:pt>
    <dgm:pt modelId="{FA1A72E5-4FC8-4AD1-9106-34E86D59E2B0}" type="sibTrans" cxnId="{07CE6E46-D74A-4D8A-92F5-C935B8D4D041}">
      <dgm:prSet/>
      <dgm:spPr/>
      <dgm:t>
        <a:bodyPr/>
        <a:lstStyle/>
        <a:p>
          <a:endParaRPr lang="fr-FR"/>
        </a:p>
      </dgm:t>
    </dgm:pt>
    <dgm:pt modelId="{3FBB58B8-F739-476D-B243-6E074B958078}">
      <dgm:prSet phldrT="[Texte]" custT="1"/>
      <dgm:spPr/>
      <dgm:t>
        <a:bodyPr/>
        <a:lstStyle/>
        <a:p>
          <a:r>
            <a:rPr lang="fr-FR" sz="2000" b="1">
              <a:solidFill>
                <a:schemeClr val="accent1">
                  <a:lumMod val="75000"/>
                </a:schemeClr>
              </a:solidFill>
            </a:rPr>
            <a:t>RGPD</a:t>
          </a:r>
        </a:p>
        <a:p>
          <a:r>
            <a:rPr lang="fr-FR" sz="2000" b="1">
              <a:solidFill>
                <a:schemeClr val="accent1">
                  <a:lumMod val="75000"/>
                </a:schemeClr>
              </a:solidFill>
            </a:rPr>
            <a:t> (option)</a:t>
          </a:r>
        </a:p>
      </dgm:t>
    </dgm:pt>
    <dgm:pt modelId="{ECE9F5C5-03F3-42B2-BCD5-C8AE36D911E6}" type="parTrans" cxnId="{66BC1E76-FB62-4B2E-B827-AECED20CA9B3}">
      <dgm:prSet/>
      <dgm:spPr/>
      <dgm:t>
        <a:bodyPr/>
        <a:lstStyle/>
        <a:p>
          <a:endParaRPr lang="fr-FR"/>
        </a:p>
      </dgm:t>
    </dgm:pt>
    <dgm:pt modelId="{74DBA627-41F6-4F46-A5E9-5F3D98173877}" type="sibTrans" cxnId="{66BC1E76-FB62-4B2E-B827-AECED20CA9B3}">
      <dgm:prSet/>
      <dgm:spPr/>
      <dgm:t>
        <a:bodyPr/>
        <a:lstStyle/>
        <a:p>
          <a:endParaRPr lang="fr-FR"/>
        </a:p>
      </dgm:t>
    </dgm:pt>
    <dgm:pt modelId="{4FC687D3-6714-46DA-B30C-6D5807E8A46B}" type="pres">
      <dgm:prSet presAssocID="{60EACE1F-29EF-47CA-93C2-C4C976D96032}" presName="Name0" presStyleCnt="0">
        <dgm:presLayoutVars>
          <dgm:dir/>
          <dgm:resizeHandles val="exact"/>
        </dgm:presLayoutVars>
      </dgm:prSet>
      <dgm:spPr/>
    </dgm:pt>
    <dgm:pt modelId="{A910E40C-6249-4B15-AF38-5BB20982178A}" type="pres">
      <dgm:prSet presAssocID="{60EACE1F-29EF-47CA-93C2-C4C976D96032}" presName="arrow" presStyleLbl="bgShp" presStyleIdx="0" presStyleCnt="1"/>
      <dgm:spPr/>
    </dgm:pt>
    <dgm:pt modelId="{02060FD0-87FD-4B5A-8905-B82E1FD270BD}" type="pres">
      <dgm:prSet presAssocID="{60EACE1F-29EF-47CA-93C2-C4C976D96032}" presName="points" presStyleCnt="0"/>
      <dgm:spPr/>
    </dgm:pt>
    <dgm:pt modelId="{167877FF-080C-42A5-990E-1CB89C7A8FF6}" type="pres">
      <dgm:prSet presAssocID="{E5087249-48AC-4B49-9333-24366BFFFA83}" presName="compositeA" presStyleCnt="0"/>
      <dgm:spPr/>
    </dgm:pt>
    <dgm:pt modelId="{8C4193C4-2CB7-4465-B61E-D4C93049BAE3}" type="pres">
      <dgm:prSet presAssocID="{E5087249-48AC-4B49-9333-24366BFFFA83}" presName="textA" presStyleLbl="revTx" presStyleIdx="0" presStyleCnt="6" custScaleX="137159">
        <dgm:presLayoutVars>
          <dgm:bulletEnabled val="1"/>
        </dgm:presLayoutVars>
      </dgm:prSet>
      <dgm:spPr/>
    </dgm:pt>
    <dgm:pt modelId="{140EFE5F-2D11-46D8-BE8E-157138D0858C}" type="pres">
      <dgm:prSet presAssocID="{E5087249-48AC-4B49-9333-24366BFFFA83}" presName="circleA" presStyleLbl="node1" presStyleIdx="0" presStyleCnt="6"/>
      <dgm:spPr>
        <a:solidFill>
          <a:schemeClr val="tx2">
            <a:lumMod val="60000"/>
            <a:lumOff val="40000"/>
          </a:schemeClr>
        </a:solidFill>
      </dgm:spPr>
    </dgm:pt>
    <dgm:pt modelId="{DE058950-C957-423F-B237-6C06CAB8C25E}" type="pres">
      <dgm:prSet presAssocID="{E5087249-48AC-4B49-9333-24366BFFFA83}" presName="spaceA" presStyleCnt="0"/>
      <dgm:spPr/>
    </dgm:pt>
    <dgm:pt modelId="{A0C447A3-CF1C-4F0C-9645-E711D9EBDEB5}" type="pres">
      <dgm:prSet presAssocID="{5A3E09B4-A04F-4545-AEC7-6CFC4C342E76}" presName="space" presStyleCnt="0"/>
      <dgm:spPr/>
    </dgm:pt>
    <dgm:pt modelId="{91B19A05-D028-41D7-8BA1-9F96D09BC509}" type="pres">
      <dgm:prSet presAssocID="{14332049-859D-4730-933C-13832A14FEF1}" presName="compositeB" presStyleCnt="0"/>
      <dgm:spPr/>
    </dgm:pt>
    <dgm:pt modelId="{C897630F-8F65-40C1-842C-1BC68118405C}" type="pres">
      <dgm:prSet presAssocID="{14332049-859D-4730-933C-13832A14FEF1}" presName="textB" presStyleLbl="revTx" presStyleIdx="1" presStyleCnt="6" custScaleX="145305">
        <dgm:presLayoutVars>
          <dgm:bulletEnabled val="1"/>
        </dgm:presLayoutVars>
      </dgm:prSet>
      <dgm:spPr/>
    </dgm:pt>
    <dgm:pt modelId="{6FE4A130-48B4-4F2B-8E2A-4CF28107594F}" type="pres">
      <dgm:prSet presAssocID="{14332049-859D-4730-933C-13832A14FEF1}" presName="circleB" presStyleLbl="node1" presStyleIdx="1" presStyleCnt="6"/>
      <dgm:spPr>
        <a:solidFill>
          <a:schemeClr val="tx2">
            <a:lumMod val="60000"/>
            <a:lumOff val="40000"/>
          </a:schemeClr>
        </a:solidFill>
      </dgm:spPr>
    </dgm:pt>
    <dgm:pt modelId="{70C72F3B-119D-4352-A176-3B4F2C22FC88}" type="pres">
      <dgm:prSet presAssocID="{14332049-859D-4730-933C-13832A14FEF1}" presName="spaceB" presStyleCnt="0"/>
      <dgm:spPr/>
    </dgm:pt>
    <dgm:pt modelId="{0BB554CF-11EB-4AD3-A4F9-53197738FD9A}" type="pres">
      <dgm:prSet presAssocID="{47A3ADE4-5467-44EA-B7B5-D73337590262}" presName="space" presStyleCnt="0"/>
      <dgm:spPr/>
    </dgm:pt>
    <dgm:pt modelId="{E3E1D851-4556-464F-B875-25E96AB84058}" type="pres">
      <dgm:prSet presAssocID="{B4448903-E395-4B0E-8CBD-0863D212A48B}" presName="compositeA" presStyleCnt="0"/>
      <dgm:spPr/>
    </dgm:pt>
    <dgm:pt modelId="{6DA557B5-018D-4A2C-BD0F-574077F67D9D}" type="pres">
      <dgm:prSet presAssocID="{B4448903-E395-4B0E-8CBD-0863D212A48B}" presName="textA" presStyleLbl="revTx" presStyleIdx="2" presStyleCnt="6" custScaleX="160007">
        <dgm:presLayoutVars>
          <dgm:bulletEnabled val="1"/>
        </dgm:presLayoutVars>
      </dgm:prSet>
      <dgm:spPr/>
    </dgm:pt>
    <dgm:pt modelId="{44C9021C-8523-4893-BE8A-35BD2A00043E}" type="pres">
      <dgm:prSet presAssocID="{B4448903-E395-4B0E-8CBD-0863D212A48B}" presName="circleA" presStyleLbl="node1" presStyleIdx="2" presStyleCnt="6"/>
      <dgm:spPr>
        <a:solidFill>
          <a:schemeClr val="tx2">
            <a:lumMod val="60000"/>
            <a:lumOff val="40000"/>
          </a:schemeClr>
        </a:solidFill>
      </dgm:spPr>
    </dgm:pt>
    <dgm:pt modelId="{3B9BFF56-A4CA-4887-8DCC-6F3EE91D2DE4}" type="pres">
      <dgm:prSet presAssocID="{B4448903-E395-4B0E-8CBD-0863D212A48B}" presName="spaceA" presStyleCnt="0"/>
      <dgm:spPr/>
    </dgm:pt>
    <dgm:pt modelId="{85FD5A45-A1EA-4309-A59B-4D818983542D}" type="pres">
      <dgm:prSet presAssocID="{D686E242-3E2B-47BD-9584-DD1C8500B07E}" presName="space" presStyleCnt="0"/>
      <dgm:spPr/>
    </dgm:pt>
    <dgm:pt modelId="{3BEC10D9-8649-41B9-908A-834BCCDCBDF1}" type="pres">
      <dgm:prSet presAssocID="{BB959C0A-8B27-4031-9E3F-F0158B19316C}" presName="compositeB" presStyleCnt="0"/>
      <dgm:spPr/>
    </dgm:pt>
    <dgm:pt modelId="{DA87115F-15BC-4718-AA91-3111D2D2CFF2}" type="pres">
      <dgm:prSet presAssocID="{BB959C0A-8B27-4031-9E3F-F0158B19316C}" presName="textB" presStyleLbl="revTx" presStyleIdx="3" presStyleCnt="6">
        <dgm:presLayoutVars>
          <dgm:bulletEnabled val="1"/>
        </dgm:presLayoutVars>
      </dgm:prSet>
      <dgm:spPr/>
    </dgm:pt>
    <dgm:pt modelId="{7944FD8C-93DB-4F41-B928-10429F8268F3}" type="pres">
      <dgm:prSet presAssocID="{BB959C0A-8B27-4031-9E3F-F0158B19316C}" presName="circleB" presStyleLbl="node1" presStyleIdx="3" presStyleCnt="6"/>
      <dgm:spPr>
        <a:solidFill>
          <a:schemeClr val="tx2">
            <a:lumMod val="60000"/>
            <a:lumOff val="40000"/>
          </a:schemeClr>
        </a:solidFill>
      </dgm:spPr>
    </dgm:pt>
    <dgm:pt modelId="{A6687F7A-B0A6-4F0D-ADD8-3043B360D94C}" type="pres">
      <dgm:prSet presAssocID="{BB959C0A-8B27-4031-9E3F-F0158B19316C}" presName="spaceB" presStyleCnt="0"/>
      <dgm:spPr/>
    </dgm:pt>
    <dgm:pt modelId="{98DAAA05-D695-4BA1-B3F9-935EC7A613EE}" type="pres">
      <dgm:prSet presAssocID="{FA1A72E5-4FC8-4AD1-9106-34E86D59E2B0}" presName="space" presStyleCnt="0"/>
      <dgm:spPr/>
    </dgm:pt>
    <dgm:pt modelId="{3EBB435B-3A93-45F4-9F8E-B50BA74DDE3F}" type="pres">
      <dgm:prSet presAssocID="{3FBB58B8-F739-476D-B243-6E074B958078}" presName="compositeA" presStyleCnt="0"/>
      <dgm:spPr/>
    </dgm:pt>
    <dgm:pt modelId="{709EEF41-1DDA-453D-A951-98B9E30CBE55}" type="pres">
      <dgm:prSet presAssocID="{3FBB58B8-F739-476D-B243-6E074B958078}" presName="textA" presStyleLbl="revTx" presStyleIdx="4" presStyleCnt="6">
        <dgm:presLayoutVars>
          <dgm:bulletEnabled val="1"/>
        </dgm:presLayoutVars>
      </dgm:prSet>
      <dgm:spPr/>
    </dgm:pt>
    <dgm:pt modelId="{19CEF42F-B37E-4100-88F1-756E6532F6F3}" type="pres">
      <dgm:prSet presAssocID="{3FBB58B8-F739-476D-B243-6E074B958078}" presName="circleA" presStyleLbl="node1" presStyleIdx="4" presStyleCnt="6"/>
      <dgm:spPr>
        <a:solidFill>
          <a:schemeClr val="tx2">
            <a:lumMod val="60000"/>
            <a:lumOff val="40000"/>
          </a:schemeClr>
        </a:solidFill>
      </dgm:spPr>
    </dgm:pt>
    <dgm:pt modelId="{7F9465FF-A415-4F3B-AF06-38D1F6E0B5B9}" type="pres">
      <dgm:prSet presAssocID="{3FBB58B8-F739-476D-B243-6E074B958078}" presName="spaceA" presStyleCnt="0"/>
      <dgm:spPr/>
    </dgm:pt>
    <dgm:pt modelId="{B55F337B-B3C3-4E07-938A-878158174D6C}" type="pres">
      <dgm:prSet presAssocID="{74DBA627-41F6-4F46-A5E9-5F3D98173877}" presName="space" presStyleCnt="0"/>
      <dgm:spPr/>
    </dgm:pt>
    <dgm:pt modelId="{4578F191-D53D-486D-B343-5B22C9C70806}" type="pres">
      <dgm:prSet presAssocID="{553B66FA-621D-43CF-963A-D5AA4ECF1D40}" presName="compositeB" presStyleCnt="0"/>
      <dgm:spPr/>
    </dgm:pt>
    <dgm:pt modelId="{87C9129E-B39C-46F6-B9A4-E13D93B1E8D4}" type="pres">
      <dgm:prSet presAssocID="{553B66FA-621D-43CF-963A-D5AA4ECF1D40}" presName="textB" presStyleLbl="revTx" presStyleIdx="5" presStyleCnt="6" custScaleX="143415">
        <dgm:presLayoutVars>
          <dgm:bulletEnabled val="1"/>
        </dgm:presLayoutVars>
      </dgm:prSet>
      <dgm:spPr/>
    </dgm:pt>
    <dgm:pt modelId="{6530676D-C578-40FF-BA5A-97E9EE906A7E}" type="pres">
      <dgm:prSet presAssocID="{553B66FA-621D-43CF-963A-D5AA4ECF1D40}" presName="circleB" presStyleLbl="node1" presStyleIdx="5" presStyleCnt="6"/>
      <dgm:spPr>
        <a:solidFill>
          <a:schemeClr val="tx2">
            <a:lumMod val="60000"/>
            <a:lumOff val="40000"/>
          </a:schemeClr>
        </a:solidFill>
      </dgm:spPr>
    </dgm:pt>
    <dgm:pt modelId="{4762BE85-B1B7-45A9-84A4-E40062030472}" type="pres">
      <dgm:prSet presAssocID="{553B66FA-621D-43CF-963A-D5AA4ECF1D40}" presName="spaceB" presStyleCnt="0"/>
      <dgm:spPr/>
    </dgm:pt>
  </dgm:ptLst>
  <dgm:cxnLst>
    <dgm:cxn modelId="{40E14500-E862-46AE-928C-96E27A417DF6}" type="presOf" srcId="{B4448903-E395-4B0E-8CBD-0863D212A48B}" destId="{6DA557B5-018D-4A2C-BD0F-574077F67D9D}" srcOrd="0" destOrd="0" presId="urn:microsoft.com/office/officeart/2005/8/layout/hProcess11"/>
    <dgm:cxn modelId="{4E77A625-5DD4-416C-AC4D-2F8B6D077442}" srcId="{60EACE1F-29EF-47CA-93C2-C4C976D96032}" destId="{553B66FA-621D-43CF-963A-D5AA4ECF1D40}" srcOrd="5" destOrd="0" parTransId="{4AD332FA-82EA-407D-8E9C-B662251A80F5}" sibTransId="{F5682E07-AD73-426C-B43F-A2A7EFFDD21E}"/>
    <dgm:cxn modelId="{70597636-7B51-434D-8221-75426AA16B28}" srcId="{60EACE1F-29EF-47CA-93C2-C4C976D96032}" destId="{14332049-859D-4730-933C-13832A14FEF1}" srcOrd="1" destOrd="0" parTransId="{1936927C-0773-414D-A5DF-DE4DA6F64C91}" sibTransId="{47A3ADE4-5467-44EA-B7B5-D73337590262}"/>
    <dgm:cxn modelId="{13D6233D-5E14-4E48-9631-C6048B29170A}" type="presOf" srcId="{553B66FA-621D-43CF-963A-D5AA4ECF1D40}" destId="{87C9129E-B39C-46F6-B9A4-E13D93B1E8D4}" srcOrd="0" destOrd="0" presId="urn:microsoft.com/office/officeart/2005/8/layout/hProcess11"/>
    <dgm:cxn modelId="{07CE6E46-D74A-4D8A-92F5-C935B8D4D041}" srcId="{60EACE1F-29EF-47CA-93C2-C4C976D96032}" destId="{BB959C0A-8B27-4031-9E3F-F0158B19316C}" srcOrd="3" destOrd="0" parTransId="{8B13279E-D91E-4955-867D-08F02560C367}" sibTransId="{FA1A72E5-4FC8-4AD1-9106-34E86D59E2B0}"/>
    <dgm:cxn modelId="{D5536B52-CF2B-4E85-8F90-062B7869F414}" srcId="{60EACE1F-29EF-47CA-93C2-C4C976D96032}" destId="{E5087249-48AC-4B49-9333-24366BFFFA83}" srcOrd="0" destOrd="0" parTransId="{2FD98BF4-E7BB-4618-A74D-5AB8CE770655}" sibTransId="{5A3E09B4-A04F-4545-AEC7-6CFC4C342E76}"/>
    <dgm:cxn modelId="{66BC1E76-FB62-4B2E-B827-AECED20CA9B3}" srcId="{60EACE1F-29EF-47CA-93C2-C4C976D96032}" destId="{3FBB58B8-F739-476D-B243-6E074B958078}" srcOrd="4" destOrd="0" parTransId="{ECE9F5C5-03F3-42B2-BCD5-C8AE36D911E6}" sibTransId="{74DBA627-41F6-4F46-A5E9-5F3D98173877}"/>
    <dgm:cxn modelId="{82FAA9A1-ACAD-4B8F-9605-60EF8B7EF9C8}" type="presOf" srcId="{E5087249-48AC-4B49-9333-24366BFFFA83}" destId="{8C4193C4-2CB7-4465-B61E-D4C93049BAE3}" srcOrd="0" destOrd="0" presId="urn:microsoft.com/office/officeart/2005/8/layout/hProcess11"/>
    <dgm:cxn modelId="{E304D1B7-904C-425E-9698-F18866268962}" type="presOf" srcId="{BB959C0A-8B27-4031-9E3F-F0158B19316C}" destId="{DA87115F-15BC-4718-AA91-3111D2D2CFF2}" srcOrd="0" destOrd="0" presId="urn:microsoft.com/office/officeart/2005/8/layout/hProcess11"/>
    <dgm:cxn modelId="{DF62BBCE-57B8-40D5-B5D6-9D1A37B042E9}" srcId="{60EACE1F-29EF-47CA-93C2-C4C976D96032}" destId="{B4448903-E395-4B0E-8CBD-0863D212A48B}" srcOrd="2" destOrd="0" parTransId="{4E0762FA-28F9-4E11-87F0-3AE27E36C0FA}" sibTransId="{D686E242-3E2B-47BD-9584-DD1C8500B07E}"/>
    <dgm:cxn modelId="{7677F5D9-BEEC-404E-B49E-23441A84CAF2}" type="presOf" srcId="{60EACE1F-29EF-47CA-93C2-C4C976D96032}" destId="{4FC687D3-6714-46DA-B30C-6D5807E8A46B}" srcOrd="0" destOrd="0" presId="urn:microsoft.com/office/officeart/2005/8/layout/hProcess11"/>
    <dgm:cxn modelId="{E090E2E2-BE2C-434D-B4A5-D4E91DA68694}" type="presOf" srcId="{3FBB58B8-F739-476D-B243-6E074B958078}" destId="{709EEF41-1DDA-453D-A951-98B9E30CBE55}" srcOrd="0" destOrd="0" presId="urn:microsoft.com/office/officeart/2005/8/layout/hProcess11"/>
    <dgm:cxn modelId="{2094B9E9-964A-4181-A303-815A30629FE7}" type="presOf" srcId="{14332049-859D-4730-933C-13832A14FEF1}" destId="{C897630F-8F65-40C1-842C-1BC68118405C}" srcOrd="0" destOrd="0" presId="urn:microsoft.com/office/officeart/2005/8/layout/hProcess11"/>
    <dgm:cxn modelId="{A9DB6414-07F1-46B6-BCC6-AE30C66CEE20}" type="presParOf" srcId="{4FC687D3-6714-46DA-B30C-6D5807E8A46B}" destId="{A910E40C-6249-4B15-AF38-5BB20982178A}" srcOrd="0" destOrd="0" presId="urn:microsoft.com/office/officeart/2005/8/layout/hProcess11"/>
    <dgm:cxn modelId="{6487D7F6-7DD9-44B1-B50F-0D9A1DDD0592}" type="presParOf" srcId="{4FC687D3-6714-46DA-B30C-6D5807E8A46B}" destId="{02060FD0-87FD-4B5A-8905-B82E1FD270BD}" srcOrd="1" destOrd="0" presId="urn:microsoft.com/office/officeart/2005/8/layout/hProcess11"/>
    <dgm:cxn modelId="{57D110B5-6D81-49CD-A03D-E1A60E1E6057}" type="presParOf" srcId="{02060FD0-87FD-4B5A-8905-B82E1FD270BD}" destId="{167877FF-080C-42A5-990E-1CB89C7A8FF6}" srcOrd="0" destOrd="0" presId="urn:microsoft.com/office/officeart/2005/8/layout/hProcess11"/>
    <dgm:cxn modelId="{88EFFE6B-B01B-4559-94F1-D5704307BF08}" type="presParOf" srcId="{167877FF-080C-42A5-990E-1CB89C7A8FF6}" destId="{8C4193C4-2CB7-4465-B61E-D4C93049BAE3}" srcOrd="0" destOrd="0" presId="urn:microsoft.com/office/officeart/2005/8/layout/hProcess11"/>
    <dgm:cxn modelId="{8582D200-0B51-4489-B45D-B69A4DA62DD3}" type="presParOf" srcId="{167877FF-080C-42A5-990E-1CB89C7A8FF6}" destId="{140EFE5F-2D11-46D8-BE8E-157138D0858C}" srcOrd="1" destOrd="0" presId="urn:microsoft.com/office/officeart/2005/8/layout/hProcess11"/>
    <dgm:cxn modelId="{2708AF50-15D3-412D-BB22-FCC932A87EE7}" type="presParOf" srcId="{167877FF-080C-42A5-990E-1CB89C7A8FF6}" destId="{DE058950-C957-423F-B237-6C06CAB8C25E}" srcOrd="2" destOrd="0" presId="urn:microsoft.com/office/officeart/2005/8/layout/hProcess11"/>
    <dgm:cxn modelId="{47AFA59A-686F-4183-8948-897C2729E212}" type="presParOf" srcId="{02060FD0-87FD-4B5A-8905-B82E1FD270BD}" destId="{A0C447A3-CF1C-4F0C-9645-E711D9EBDEB5}" srcOrd="1" destOrd="0" presId="urn:microsoft.com/office/officeart/2005/8/layout/hProcess11"/>
    <dgm:cxn modelId="{459C7FDA-F890-4B05-8A60-228184D6E4BE}" type="presParOf" srcId="{02060FD0-87FD-4B5A-8905-B82E1FD270BD}" destId="{91B19A05-D028-41D7-8BA1-9F96D09BC509}" srcOrd="2" destOrd="0" presId="urn:microsoft.com/office/officeart/2005/8/layout/hProcess11"/>
    <dgm:cxn modelId="{977C529E-92CB-4A61-AE6A-054082A170F6}" type="presParOf" srcId="{91B19A05-D028-41D7-8BA1-9F96D09BC509}" destId="{C897630F-8F65-40C1-842C-1BC68118405C}" srcOrd="0" destOrd="0" presId="urn:microsoft.com/office/officeart/2005/8/layout/hProcess11"/>
    <dgm:cxn modelId="{B6DCFD5D-D2A9-4FCC-AAF9-0A8F1422337A}" type="presParOf" srcId="{91B19A05-D028-41D7-8BA1-9F96D09BC509}" destId="{6FE4A130-48B4-4F2B-8E2A-4CF28107594F}" srcOrd="1" destOrd="0" presId="urn:microsoft.com/office/officeart/2005/8/layout/hProcess11"/>
    <dgm:cxn modelId="{ABDFF20A-65CD-4663-92A8-46FD56F0E31A}" type="presParOf" srcId="{91B19A05-D028-41D7-8BA1-9F96D09BC509}" destId="{70C72F3B-119D-4352-A176-3B4F2C22FC88}" srcOrd="2" destOrd="0" presId="urn:microsoft.com/office/officeart/2005/8/layout/hProcess11"/>
    <dgm:cxn modelId="{4CF8EC79-5D79-430A-B950-C02F34F89E77}" type="presParOf" srcId="{02060FD0-87FD-4B5A-8905-B82E1FD270BD}" destId="{0BB554CF-11EB-4AD3-A4F9-53197738FD9A}" srcOrd="3" destOrd="0" presId="urn:microsoft.com/office/officeart/2005/8/layout/hProcess11"/>
    <dgm:cxn modelId="{1322F36C-3BAE-4482-9AB3-51173C470A13}" type="presParOf" srcId="{02060FD0-87FD-4B5A-8905-B82E1FD270BD}" destId="{E3E1D851-4556-464F-B875-25E96AB84058}" srcOrd="4" destOrd="0" presId="urn:microsoft.com/office/officeart/2005/8/layout/hProcess11"/>
    <dgm:cxn modelId="{CD0CE647-0681-4A2C-B2D1-5CA1DBBCC9BC}" type="presParOf" srcId="{E3E1D851-4556-464F-B875-25E96AB84058}" destId="{6DA557B5-018D-4A2C-BD0F-574077F67D9D}" srcOrd="0" destOrd="0" presId="urn:microsoft.com/office/officeart/2005/8/layout/hProcess11"/>
    <dgm:cxn modelId="{3DD73D76-D69B-4D49-9D78-237CB0180931}" type="presParOf" srcId="{E3E1D851-4556-464F-B875-25E96AB84058}" destId="{44C9021C-8523-4893-BE8A-35BD2A00043E}" srcOrd="1" destOrd="0" presId="urn:microsoft.com/office/officeart/2005/8/layout/hProcess11"/>
    <dgm:cxn modelId="{67956D36-4AB1-42A1-B55C-024EEB357FB0}" type="presParOf" srcId="{E3E1D851-4556-464F-B875-25E96AB84058}" destId="{3B9BFF56-A4CA-4887-8DCC-6F3EE91D2DE4}" srcOrd="2" destOrd="0" presId="urn:microsoft.com/office/officeart/2005/8/layout/hProcess11"/>
    <dgm:cxn modelId="{85A083FB-D5D4-4CA7-AAA1-60B2C9600203}" type="presParOf" srcId="{02060FD0-87FD-4B5A-8905-B82E1FD270BD}" destId="{85FD5A45-A1EA-4309-A59B-4D818983542D}" srcOrd="5" destOrd="0" presId="urn:microsoft.com/office/officeart/2005/8/layout/hProcess11"/>
    <dgm:cxn modelId="{65456C3E-551E-4BEF-A324-286F66696E80}" type="presParOf" srcId="{02060FD0-87FD-4B5A-8905-B82E1FD270BD}" destId="{3BEC10D9-8649-41B9-908A-834BCCDCBDF1}" srcOrd="6" destOrd="0" presId="urn:microsoft.com/office/officeart/2005/8/layout/hProcess11"/>
    <dgm:cxn modelId="{6EE1084F-64F7-4915-9C04-A987978A0970}" type="presParOf" srcId="{3BEC10D9-8649-41B9-908A-834BCCDCBDF1}" destId="{DA87115F-15BC-4718-AA91-3111D2D2CFF2}" srcOrd="0" destOrd="0" presId="urn:microsoft.com/office/officeart/2005/8/layout/hProcess11"/>
    <dgm:cxn modelId="{69FB582C-9D56-408B-87F7-6C79FB114DE4}" type="presParOf" srcId="{3BEC10D9-8649-41B9-908A-834BCCDCBDF1}" destId="{7944FD8C-93DB-4F41-B928-10429F8268F3}" srcOrd="1" destOrd="0" presId="urn:microsoft.com/office/officeart/2005/8/layout/hProcess11"/>
    <dgm:cxn modelId="{23F7C30A-6DA8-4E19-95F4-422A9A29A76D}" type="presParOf" srcId="{3BEC10D9-8649-41B9-908A-834BCCDCBDF1}" destId="{A6687F7A-B0A6-4F0D-ADD8-3043B360D94C}" srcOrd="2" destOrd="0" presId="urn:microsoft.com/office/officeart/2005/8/layout/hProcess11"/>
    <dgm:cxn modelId="{512B0736-792A-4076-A9DD-15724368F05D}" type="presParOf" srcId="{02060FD0-87FD-4B5A-8905-B82E1FD270BD}" destId="{98DAAA05-D695-4BA1-B3F9-935EC7A613EE}" srcOrd="7" destOrd="0" presId="urn:microsoft.com/office/officeart/2005/8/layout/hProcess11"/>
    <dgm:cxn modelId="{E151AB80-63DD-49BA-B518-C36B1D6FD4B6}" type="presParOf" srcId="{02060FD0-87FD-4B5A-8905-B82E1FD270BD}" destId="{3EBB435B-3A93-45F4-9F8E-B50BA74DDE3F}" srcOrd="8" destOrd="0" presId="urn:microsoft.com/office/officeart/2005/8/layout/hProcess11"/>
    <dgm:cxn modelId="{67D93835-460F-4E60-8543-39DE075EEE61}" type="presParOf" srcId="{3EBB435B-3A93-45F4-9F8E-B50BA74DDE3F}" destId="{709EEF41-1DDA-453D-A951-98B9E30CBE55}" srcOrd="0" destOrd="0" presId="urn:microsoft.com/office/officeart/2005/8/layout/hProcess11"/>
    <dgm:cxn modelId="{4800F0E2-B64E-4A73-9B40-7778A4205410}" type="presParOf" srcId="{3EBB435B-3A93-45F4-9F8E-B50BA74DDE3F}" destId="{19CEF42F-B37E-4100-88F1-756E6532F6F3}" srcOrd="1" destOrd="0" presId="urn:microsoft.com/office/officeart/2005/8/layout/hProcess11"/>
    <dgm:cxn modelId="{D1E22B67-BD6F-4C28-9712-55BFB9D376E6}" type="presParOf" srcId="{3EBB435B-3A93-45F4-9F8E-B50BA74DDE3F}" destId="{7F9465FF-A415-4F3B-AF06-38D1F6E0B5B9}" srcOrd="2" destOrd="0" presId="urn:microsoft.com/office/officeart/2005/8/layout/hProcess11"/>
    <dgm:cxn modelId="{3FB2484A-9482-4F26-9939-7B46B997D405}" type="presParOf" srcId="{02060FD0-87FD-4B5A-8905-B82E1FD270BD}" destId="{B55F337B-B3C3-4E07-938A-878158174D6C}" srcOrd="9" destOrd="0" presId="urn:microsoft.com/office/officeart/2005/8/layout/hProcess11"/>
    <dgm:cxn modelId="{6B21AF25-F94A-4DCD-AED7-1AEFFA8A5D1F}" type="presParOf" srcId="{02060FD0-87FD-4B5A-8905-B82E1FD270BD}" destId="{4578F191-D53D-486D-B343-5B22C9C70806}" srcOrd="10" destOrd="0" presId="urn:microsoft.com/office/officeart/2005/8/layout/hProcess11"/>
    <dgm:cxn modelId="{31BFB0EB-89F6-4FE4-86BF-D796030B449C}" type="presParOf" srcId="{4578F191-D53D-486D-B343-5B22C9C70806}" destId="{87C9129E-B39C-46F6-B9A4-E13D93B1E8D4}" srcOrd="0" destOrd="0" presId="urn:microsoft.com/office/officeart/2005/8/layout/hProcess11"/>
    <dgm:cxn modelId="{5BE970BC-E29F-4FCD-96AE-A8F2CEF7220E}" type="presParOf" srcId="{4578F191-D53D-486D-B343-5B22C9C70806}" destId="{6530676D-C578-40FF-BA5A-97E9EE906A7E}" srcOrd="1" destOrd="0" presId="urn:microsoft.com/office/officeart/2005/8/layout/hProcess11"/>
    <dgm:cxn modelId="{9FDB77D0-B5C9-4447-A653-B41ADA9864C3}" type="presParOf" srcId="{4578F191-D53D-486D-B343-5B22C9C70806}" destId="{4762BE85-B1B7-45A9-84A4-E4006203047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EACE1F-29EF-47CA-93C2-C4C976D9603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fr-FR"/>
        </a:p>
      </dgm:t>
    </dgm:pt>
    <dgm:pt modelId="{BC71A5ED-D6E9-435B-A2D5-5123EE2D6A6A}">
      <dgm:prSet custT="1"/>
      <dgm:spPr>
        <a:solidFill>
          <a:schemeClr val="tx2">
            <a:lumMod val="60000"/>
            <a:lumOff val="40000"/>
          </a:schemeClr>
        </a:solidFill>
      </dgm:spPr>
      <dgm:t>
        <a:bodyPr/>
        <a:lstStyle/>
        <a:p>
          <a:r>
            <a:rPr lang="fr-FR" sz="2400" b="1"/>
            <a:t>Data Lineage évolutif  –   Analyse d’impact</a:t>
          </a:r>
        </a:p>
      </dgm:t>
    </dgm:pt>
    <dgm:pt modelId="{3BFE9D86-4CE5-49A1-B14A-35B17928FD76}" type="parTrans" cxnId="{0D9959E3-1114-4AF7-82FC-0D9DB56C31A0}">
      <dgm:prSet/>
      <dgm:spPr/>
      <dgm:t>
        <a:bodyPr/>
        <a:lstStyle/>
        <a:p>
          <a:endParaRPr lang="fr-FR"/>
        </a:p>
      </dgm:t>
    </dgm:pt>
    <dgm:pt modelId="{F102CD83-44B6-41B0-8268-CDA5DD3B8F8E}" type="sibTrans" cxnId="{0D9959E3-1114-4AF7-82FC-0D9DB56C31A0}">
      <dgm:prSet/>
      <dgm:spPr/>
      <dgm:t>
        <a:bodyPr/>
        <a:lstStyle/>
        <a:p>
          <a:endParaRPr lang="fr-FR"/>
        </a:p>
      </dgm:t>
    </dgm:pt>
    <dgm:pt modelId="{DC5FB355-2891-4DD2-A261-9BD673A7975B}" type="pres">
      <dgm:prSet presAssocID="{60EACE1F-29EF-47CA-93C2-C4C976D96032}" presName="Name0" presStyleCnt="0">
        <dgm:presLayoutVars>
          <dgm:dir/>
          <dgm:animLvl val="lvl"/>
          <dgm:resizeHandles val="exact"/>
        </dgm:presLayoutVars>
      </dgm:prSet>
      <dgm:spPr/>
    </dgm:pt>
    <dgm:pt modelId="{7907EC70-18A6-4439-B5F4-3C5967B08D40}" type="pres">
      <dgm:prSet presAssocID="{BC71A5ED-D6E9-435B-A2D5-5123EE2D6A6A}" presName="parTxOnly" presStyleLbl="node1" presStyleIdx="0" presStyleCnt="1" custLinFactNeighborX="129" custLinFactNeighborY="19087">
        <dgm:presLayoutVars>
          <dgm:chMax val="0"/>
          <dgm:chPref val="0"/>
          <dgm:bulletEnabled val="1"/>
        </dgm:presLayoutVars>
      </dgm:prSet>
      <dgm:spPr/>
    </dgm:pt>
  </dgm:ptLst>
  <dgm:cxnLst>
    <dgm:cxn modelId="{BE3433A6-2A15-4A6B-ABCC-73A51E95A3B0}" type="presOf" srcId="{60EACE1F-29EF-47CA-93C2-C4C976D96032}" destId="{DC5FB355-2891-4DD2-A261-9BD673A7975B}" srcOrd="0" destOrd="0" presId="urn:microsoft.com/office/officeart/2005/8/layout/chevron1"/>
    <dgm:cxn modelId="{0D9959E3-1114-4AF7-82FC-0D9DB56C31A0}" srcId="{60EACE1F-29EF-47CA-93C2-C4C976D96032}" destId="{BC71A5ED-D6E9-435B-A2D5-5123EE2D6A6A}" srcOrd="0" destOrd="0" parTransId="{3BFE9D86-4CE5-49A1-B14A-35B17928FD76}" sibTransId="{F102CD83-44B6-41B0-8268-CDA5DD3B8F8E}"/>
    <dgm:cxn modelId="{1E4889EB-1662-4EF6-BF1B-49AA57070277}" type="presOf" srcId="{BC71A5ED-D6E9-435B-A2D5-5123EE2D6A6A}" destId="{7907EC70-18A6-4439-B5F4-3C5967B08D40}" srcOrd="0" destOrd="0" presId="urn:microsoft.com/office/officeart/2005/8/layout/chevron1"/>
    <dgm:cxn modelId="{EAC5D665-E8FF-48F1-84A5-B59B6A2D3C83}" type="presParOf" srcId="{DC5FB355-2891-4DD2-A261-9BD673A7975B}" destId="{7907EC70-18A6-4439-B5F4-3C5967B08D40}"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fr-FR" sz="2400" b="1"/>
            <a:t>L’organisation</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C7771EE8-62DD-4443-8936-580E69ECF2D0}" type="pres">
      <dgm:prSet presAssocID="{B5DE95CB-E908-48BA-B686-9CFABBACE379}" presName="Name0" presStyleCnt="0">
        <dgm:presLayoutVars>
          <dgm:dir/>
          <dgm:resizeHandles val="exact"/>
        </dgm:presLayoutVars>
      </dgm:prSet>
      <dgm:spPr/>
    </dgm:pt>
    <dgm:pt modelId="{D8B18B41-D2F7-409B-A957-2C26940004D1}" type="pres">
      <dgm:prSet presAssocID="{6357B381-BDDC-459F-89E1-0C239D98E25D}" presName="node" presStyleLbl="node1" presStyleIdx="0" presStyleCnt="1" custScaleX="96953" custScaleY="57710" custLinFactNeighborX="35">
        <dgm:presLayoutVars>
          <dgm:bulletEnabled val="1"/>
        </dgm:presLayoutVars>
      </dgm:prSet>
      <dgm:spPr/>
    </dgm:pt>
  </dgm:ptLst>
  <dgm:cxnLst>
    <dgm:cxn modelId="{18906343-4C11-43EC-8B05-4C2B1446B2C0}" srcId="{B5DE95CB-E908-48BA-B686-9CFABBACE379}" destId="{6357B381-BDDC-459F-89E1-0C239D98E25D}" srcOrd="0" destOrd="0" parTransId="{3DFB085D-282C-42E4-8CF9-F462DD755B38}" sibTransId="{5CD457E9-A33E-4DBC-A90D-CE9D16AE3571}"/>
    <dgm:cxn modelId="{883D7D72-2A0D-4031-8E48-893828203A4C}" type="presOf" srcId="{6357B381-BDDC-459F-89E1-0C239D98E25D}" destId="{D8B18B41-D2F7-409B-A957-2C26940004D1}" srcOrd="0" destOrd="0" presId="urn:microsoft.com/office/officeart/2005/8/layout/process1"/>
    <dgm:cxn modelId="{DAC82383-E0CC-49E6-BFB2-3FC49F2BA74E}" type="presOf" srcId="{B5DE95CB-E908-48BA-B686-9CFABBACE379}" destId="{C7771EE8-62DD-4443-8936-580E69ECF2D0}" srcOrd="0" destOrd="0" presId="urn:microsoft.com/office/officeart/2005/8/layout/process1"/>
    <dgm:cxn modelId="{06F3518A-C325-432D-AF47-B719D55A5A31}" type="presParOf" srcId="{C7771EE8-62DD-4443-8936-580E69ECF2D0}" destId="{D8B18B41-D2F7-409B-A957-2C26940004D1}"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1" qsCatId="simple" csTypeId="urn:microsoft.com/office/officeart/2005/8/colors/accent1_3" csCatId="accent1" phldr="1"/>
      <dgm:spPr/>
    </dgm:pt>
    <dgm:pt modelId="{317FF580-DB3F-4036-908F-0B37D0648826}">
      <dgm:prSet phldrT="[Texte]" custT="1"/>
      <dgm:spPr>
        <a:solidFill>
          <a:schemeClr val="tx2">
            <a:lumMod val="60000"/>
            <a:lumOff val="40000"/>
          </a:schemeClr>
        </a:solidFill>
      </dgm:spPr>
      <dgm:t>
        <a:bodyPr/>
        <a:lstStyle/>
        <a:p>
          <a:r>
            <a:rPr lang="fr-FR" sz="2000" b="1"/>
            <a:t>Les rôles</a:t>
          </a:r>
        </a:p>
        <a:p>
          <a:r>
            <a:rPr lang="fr-FR" sz="1800"/>
            <a:t>permettent d’attribuer les usages</a:t>
          </a:r>
          <a:endParaRPr lang="fr-FR" sz="1800" b="1"/>
        </a:p>
      </dgm:t>
    </dgm:pt>
    <dgm:pt modelId="{FBE87062-52E5-4F04-91F0-C34DA80AC6E2}" type="parTrans" cxnId="{409C3FF5-18C6-46E9-8E14-B216B98E912F}">
      <dgm:prSet/>
      <dgm:spPr/>
      <dgm:t>
        <a:bodyPr/>
        <a:lstStyle/>
        <a:p>
          <a:endParaRPr lang="fr-FR"/>
        </a:p>
      </dgm:t>
    </dgm:pt>
    <dgm:pt modelId="{178C28CB-ED93-4BD7-A8F5-AF549A462DCE}" type="sibTrans" cxnId="{409C3FF5-18C6-46E9-8E14-B216B98E912F}">
      <dgm:prSet/>
      <dgm:spPr>
        <a:solidFill>
          <a:srgbClr val="FFC000"/>
        </a:solidFill>
      </dgm:spPr>
      <dgm:t>
        <a:bodyPr/>
        <a:lstStyle/>
        <a:p>
          <a:endParaRPr lang="fr-FR"/>
        </a:p>
      </dgm:t>
    </dgm:pt>
    <dgm:pt modelId="{23F3CD87-44F5-4105-8588-955D3C272553}">
      <dgm:prSet phldrT="[Texte]" custT="1"/>
      <dgm:spPr>
        <a:solidFill>
          <a:schemeClr val="tx2">
            <a:lumMod val="60000"/>
            <a:lumOff val="40000"/>
          </a:schemeClr>
        </a:solidFill>
      </dgm:spPr>
      <dgm:t>
        <a:bodyPr/>
        <a:lstStyle/>
        <a:p>
          <a:r>
            <a:rPr lang="fr-FR" sz="2000" b="1"/>
            <a:t>Les domaines</a:t>
          </a:r>
        </a:p>
        <a:p>
          <a:r>
            <a:rPr lang="fr-FR" sz="1800"/>
            <a:t>assurent la </a:t>
          </a:r>
          <a:r>
            <a:rPr lang="fr-FR" sz="1800" b="1"/>
            <a:t>sécurité</a:t>
          </a:r>
          <a:r>
            <a:rPr lang="fr-FR" sz="1800"/>
            <a:t> des informations</a:t>
          </a:r>
          <a:endParaRPr lang="fr-FR" sz="1800" b="1"/>
        </a:p>
      </dgm:t>
    </dgm:pt>
    <dgm:pt modelId="{D0321490-DBED-48FD-B94E-D401ECBA10A3}" type="parTrans" cxnId="{294BEDF2-406D-4741-B1A4-DBE507E2694C}">
      <dgm:prSet/>
      <dgm:spPr/>
      <dgm:t>
        <a:bodyPr/>
        <a:lstStyle/>
        <a:p>
          <a:endParaRPr lang="fr-FR"/>
        </a:p>
      </dgm:t>
    </dgm:pt>
    <dgm:pt modelId="{1AF529DA-0C83-4D0B-877A-C667613AFA2E}" type="sibTrans" cxnId="{294BEDF2-406D-4741-B1A4-DBE507E2694C}">
      <dgm:prSet/>
      <dgm:spPr/>
      <dgm:t>
        <a:bodyPr/>
        <a:lstStyle/>
        <a:p>
          <a:endParaRPr lang="fr-FR"/>
        </a:p>
      </dgm:t>
    </dgm:pt>
    <dgm:pt modelId="{87110ABC-EDC2-4BAB-9F62-0EB0A73D06F6}">
      <dgm:prSet phldrT="[Texte]" custT="1"/>
      <dgm:spPr>
        <a:solidFill>
          <a:schemeClr val="tx2">
            <a:lumMod val="60000"/>
            <a:lumOff val="40000"/>
          </a:schemeClr>
        </a:solidFill>
      </dgm:spPr>
      <dgm:t>
        <a:bodyPr/>
        <a:lstStyle/>
        <a:p>
          <a:r>
            <a:rPr lang="fr-FR" sz="2000" b="1"/>
            <a:t>Les processus métier</a:t>
          </a:r>
        </a:p>
        <a:p>
          <a:r>
            <a:rPr lang="fr-FR" sz="2000" b="1"/>
            <a:t> </a:t>
          </a:r>
          <a:r>
            <a:rPr lang="fr-FR" sz="1800"/>
            <a:t>permettent de décrire le fonctionnement métier</a:t>
          </a:r>
          <a:endParaRPr lang="fr-FR" sz="1800" b="1"/>
        </a:p>
      </dgm:t>
    </dgm:pt>
    <dgm:pt modelId="{A10E008C-A444-4948-8807-4C2BBFB82BBA}" type="parTrans" cxnId="{52F890BA-0BC6-44BC-BECD-F143B6739E6A}">
      <dgm:prSet/>
      <dgm:spPr/>
      <dgm:t>
        <a:bodyPr/>
        <a:lstStyle/>
        <a:p>
          <a:endParaRPr lang="fr-FR"/>
        </a:p>
      </dgm:t>
    </dgm:pt>
    <dgm:pt modelId="{5304A6CE-4457-475F-A968-68F13B41353A}" type="sibTrans" cxnId="{52F890BA-0BC6-44BC-BECD-F143B6739E6A}">
      <dgm:prSet/>
      <dgm:spPr>
        <a:solidFill>
          <a:srgbClr val="FFC000"/>
        </a:solidFill>
      </dgm:spPr>
      <dgm:t>
        <a:bodyPr/>
        <a:lstStyle/>
        <a:p>
          <a:endParaRPr lang="fr-FR"/>
        </a:p>
      </dgm:t>
    </dgm:pt>
    <dgm:pt modelId="{F2E5F90A-DABB-4C83-A250-C8FF8F345D2B}">
      <dgm:prSet phldrT="[Texte]" custT="1"/>
      <dgm:spPr>
        <a:solidFill>
          <a:schemeClr val="tx2">
            <a:lumMod val="60000"/>
            <a:lumOff val="40000"/>
          </a:schemeClr>
        </a:solidFill>
      </dgm:spPr>
      <dgm:t>
        <a:bodyPr/>
        <a:lstStyle/>
        <a:p>
          <a:r>
            <a:rPr lang="fr-FR" sz="2000" b="1"/>
            <a:t>Les propriétaires</a:t>
          </a:r>
        </a:p>
        <a:p>
          <a:r>
            <a:rPr lang="fr-FR" sz="1800"/>
            <a:t>supervisent des éléments du référentiel</a:t>
          </a:r>
        </a:p>
      </dgm:t>
    </dgm:pt>
    <dgm:pt modelId="{C99607BA-BAA8-45B9-9E75-ADB7D57271A3}" type="sibTrans" cxnId="{B9EBA98F-8D60-42E5-80EA-41A087057827}">
      <dgm:prSet/>
      <dgm:spPr>
        <a:solidFill>
          <a:srgbClr val="FFC000"/>
        </a:solidFill>
      </dgm:spPr>
      <dgm:t>
        <a:bodyPr/>
        <a:lstStyle/>
        <a:p>
          <a:endParaRPr lang="fr-FR"/>
        </a:p>
      </dgm:t>
    </dgm:pt>
    <dgm:pt modelId="{267AA1E6-E55D-466D-82C7-BB749A1A75B8}" type="parTrans" cxnId="{B9EBA98F-8D60-42E5-80EA-41A087057827}">
      <dgm:prSet/>
      <dgm:spPr/>
      <dgm:t>
        <a:bodyPr/>
        <a:lstStyle/>
        <a:p>
          <a:endParaRPr lang="fr-FR"/>
        </a:p>
      </dgm:t>
    </dgm:pt>
    <dgm:pt modelId="{3BCB5820-409F-41EF-B241-C9B7FD89828E}">
      <dgm:prSet phldrT="[Texte]" custT="1"/>
      <dgm:spPr>
        <a:solidFill>
          <a:schemeClr val="tx2">
            <a:lumMod val="60000"/>
            <a:lumOff val="40000"/>
          </a:schemeClr>
        </a:solidFill>
      </dgm:spPr>
      <dgm:t>
        <a:bodyPr/>
        <a:lstStyle/>
        <a:p>
          <a:r>
            <a:rPr lang="fr-FR" sz="2000" b="1"/>
            <a:t>Le projet de gouvernance</a:t>
          </a:r>
        </a:p>
        <a:p>
          <a:r>
            <a:rPr lang="fr-FR" sz="1800" b="1"/>
            <a:t> </a:t>
          </a:r>
          <a:r>
            <a:rPr lang="fr-FR" sz="1800" b="0"/>
            <a:t>avec les politiques et les standards</a:t>
          </a:r>
        </a:p>
      </dgm:t>
    </dgm:pt>
    <dgm:pt modelId="{967216E8-C1E4-4383-BB3B-CA31A4CF2DEE}" type="parTrans" cxnId="{20BDC71E-7F56-4D39-8C2A-A800343EB15A}">
      <dgm:prSet/>
      <dgm:spPr/>
      <dgm:t>
        <a:bodyPr/>
        <a:lstStyle/>
        <a:p>
          <a:endParaRPr lang="fr-FR"/>
        </a:p>
      </dgm:t>
    </dgm:pt>
    <dgm:pt modelId="{E6F3EA0C-6C46-4ED2-9DC9-53C2EB54C915}" type="sibTrans" cxnId="{20BDC71E-7F56-4D39-8C2A-A800343EB15A}">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54660A60-15DF-4CE3-80DA-EAEFD9F02202}" type="pres">
      <dgm:prSet presAssocID="{3BCB5820-409F-41EF-B241-C9B7FD89828E}" presName="composite1" presStyleCnt="0"/>
      <dgm:spPr/>
    </dgm:pt>
    <dgm:pt modelId="{4985BB28-FD08-466E-8D03-51BE7EE10BFC}" type="pres">
      <dgm:prSet presAssocID="{3BCB5820-409F-41EF-B241-C9B7FD89828E}" presName="dummyNode1" presStyleLbl="node1" presStyleIdx="0" presStyleCnt="5"/>
      <dgm:spPr/>
    </dgm:pt>
    <dgm:pt modelId="{8D9594BF-4B40-4C17-85F7-B58E714E2856}" type="pres">
      <dgm:prSet presAssocID="{3BCB5820-409F-41EF-B241-C9B7FD89828E}" presName="childNode1" presStyleLbl="bgAcc1" presStyleIdx="0" presStyleCnt="5">
        <dgm:presLayoutVars>
          <dgm:bulletEnabled val="1"/>
        </dgm:presLayoutVars>
      </dgm:prSet>
      <dgm:spPr>
        <a:noFill/>
        <a:ln>
          <a:solidFill>
            <a:schemeClr val="tx2">
              <a:lumMod val="60000"/>
              <a:lumOff val="40000"/>
            </a:schemeClr>
          </a:solidFill>
        </a:ln>
      </dgm:spPr>
    </dgm:pt>
    <dgm:pt modelId="{50B272F8-C7E9-4203-95B6-EC068C9DB725}" type="pres">
      <dgm:prSet presAssocID="{3BCB5820-409F-41EF-B241-C9B7FD89828E}" presName="childNode1tx" presStyleLbl="bgAcc1" presStyleIdx="0" presStyleCnt="5">
        <dgm:presLayoutVars>
          <dgm:bulletEnabled val="1"/>
        </dgm:presLayoutVars>
      </dgm:prSet>
      <dgm:spPr/>
    </dgm:pt>
    <dgm:pt modelId="{C1062641-D27A-453D-9C92-A9304E1BA37A}" type="pres">
      <dgm:prSet presAssocID="{3BCB5820-409F-41EF-B241-C9B7FD89828E}" presName="parentNode1" presStyleLbl="node1" presStyleIdx="0" presStyleCnt="5" custScaleX="127974" custScaleY="332634">
        <dgm:presLayoutVars>
          <dgm:chMax val="1"/>
          <dgm:bulletEnabled val="1"/>
        </dgm:presLayoutVars>
      </dgm:prSet>
      <dgm:spPr/>
    </dgm:pt>
    <dgm:pt modelId="{D6D4B96A-332A-4500-A24A-1294D93BA6F7}" type="pres">
      <dgm:prSet presAssocID="{3BCB5820-409F-41EF-B241-C9B7FD89828E}" presName="connSite1" presStyleCnt="0"/>
      <dgm:spPr/>
    </dgm:pt>
    <dgm:pt modelId="{FAB7B90E-B514-4446-9CD3-44ADF7D55732}" type="pres">
      <dgm:prSet presAssocID="{E6F3EA0C-6C46-4ED2-9DC9-53C2EB54C915}" presName="Name9" presStyleLbl="sibTrans2D1" presStyleIdx="0" presStyleCnt="4"/>
      <dgm:spPr/>
    </dgm:pt>
    <dgm:pt modelId="{F2458110-2208-4386-BC15-7DB568D971F7}" type="pres">
      <dgm:prSet presAssocID="{F2E5F90A-DABB-4C83-A250-C8FF8F345D2B}" presName="composite2" presStyleCnt="0"/>
      <dgm:spPr/>
    </dgm:pt>
    <dgm:pt modelId="{40576E1F-9F03-449A-B3D1-BEE908111B16}" type="pres">
      <dgm:prSet presAssocID="{F2E5F90A-DABB-4C83-A250-C8FF8F345D2B}" presName="dummyNode2" presStyleLbl="node1" presStyleIdx="0" presStyleCnt="5"/>
      <dgm:spPr/>
    </dgm:pt>
    <dgm:pt modelId="{9DAE2A41-A63D-45DA-B69F-E83D7F4E4900}" type="pres">
      <dgm:prSet presAssocID="{F2E5F90A-DABB-4C83-A250-C8FF8F345D2B}" presName="childNode2" presStyleLbl="bgAcc1" presStyleIdx="1" presStyleCnt="5" custLinFactNeighborX="2022" custLinFactNeighborY="-4010">
        <dgm:presLayoutVars>
          <dgm:bulletEnabled val="1"/>
        </dgm:presLayoutVars>
      </dgm:prSet>
      <dgm:spPr>
        <a:noFill/>
        <a:ln>
          <a:solidFill>
            <a:schemeClr val="tx2">
              <a:lumMod val="60000"/>
              <a:lumOff val="40000"/>
            </a:schemeClr>
          </a:solidFill>
        </a:ln>
      </dgm:spPr>
    </dgm:pt>
    <dgm:pt modelId="{C7AF6E33-E84B-486D-8266-CEC56CF7370C}" type="pres">
      <dgm:prSet presAssocID="{F2E5F90A-DABB-4C83-A250-C8FF8F345D2B}" presName="childNode2tx" presStyleLbl="bgAcc1" presStyleIdx="1" presStyleCnt="5">
        <dgm:presLayoutVars>
          <dgm:bulletEnabled val="1"/>
        </dgm:presLayoutVars>
      </dgm:prSet>
      <dgm:spPr/>
    </dgm:pt>
    <dgm:pt modelId="{F6CEEF84-F44E-43F6-8582-15BA06C001AF}" type="pres">
      <dgm:prSet presAssocID="{F2E5F90A-DABB-4C83-A250-C8FF8F345D2B}" presName="parentNode2" presStyleLbl="node1" presStyleIdx="1" presStyleCnt="5" custScaleX="127974" custScaleY="332634">
        <dgm:presLayoutVars>
          <dgm:chMax val="0"/>
          <dgm:bulletEnabled val="1"/>
        </dgm:presLayoutVars>
      </dgm:prSet>
      <dgm:spPr/>
    </dgm:pt>
    <dgm:pt modelId="{B6D964DB-0CFE-4E12-9960-9DCD3D12E483}" type="pres">
      <dgm:prSet presAssocID="{F2E5F90A-DABB-4C83-A250-C8FF8F345D2B}" presName="connSite2" presStyleCnt="0"/>
      <dgm:spPr/>
    </dgm:pt>
    <dgm:pt modelId="{5022AB6E-0E10-4E6F-A3AC-1D1AA47ECB96}" type="pres">
      <dgm:prSet presAssocID="{C99607BA-BAA8-45B9-9E75-ADB7D57271A3}" presName="Name18" presStyleLbl="sibTrans2D1" presStyleIdx="1" presStyleCnt="4"/>
      <dgm:spPr/>
    </dgm:pt>
    <dgm:pt modelId="{3C602DE6-2F0F-4690-ABA2-9036573AE987}" type="pres">
      <dgm:prSet presAssocID="{87110ABC-EDC2-4BAB-9F62-0EB0A73D06F6}" presName="composite1" presStyleCnt="0"/>
      <dgm:spPr/>
    </dgm:pt>
    <dgm:pt modelId="{44A62C13-53C7-4399-87DB-317B219B791F}" type="pres">
      <dgm:prSet presAssocID="{87110ABC-EDC2-4BAB-9F62-0EB0A73D06F6}" presName="dummyNode1" presStyleLbl="node1" presStyleIdx="1" presStyleCnt="5"/>
      <dgm:spPr/>
    </dgm:pt>
    <dgm:pt modelId="{F0870097-97D2-4F76-930D-B1D901D6E554}" type="pres">
      <dgm:prSet presAssocID="{87110ABC-EDC2-4BAB-9F62-0EB0A73D06F6}" presName="childNode1" presStyleLbl="bgAcc1" presStyleIdx="2" presStyleCnt="5">
        <dgm:presLayoutVars>
          <dgm:bulletEnabled val="1"/>
        </dgm:presLayoutVars>
      </dgm:prSet>
      <dgm:spPr>
        <a:ln>
          <a:solidFill>
            <a:schemeClr val="tx2">
              <a:lumMod val="60000"/>
              <a:lumOff val="40000"/>
            </a:schemeClr>
          </a:solidFill>
        </a:ln>
      </dgm:spPr>
    </dgm:pt>
    <dgm:pt modelId="{33ADD1D2-5E31-4E37-8DEC-AC68F0FA80F6}" type="pres">
      <dgm:prSet presAssocID="{87110ABC-EDC2-4BAB-9F62-0EB0A73D06F6}" presName="childNode1tx" presStyleLbl="bgAcc1" presStyleIdx="2" presStyleCnt="5">
        <dgm:presLayoutVars>
          <dgm:bulletEnabled val="1"/>
        </dgm:presLayoutVars>
      </dgm:prSet>
      <dgm:spPr/>
    </dgm:pt>
    <dgm:pt modelId="{24DA5153-DDFB-4650-91A0-DAAF3966430E}" type="pres">
      <dgm:prSet presAssocID="{87110ABC-EDC2-4BAB-9F62-0EB0A73D06F6}" presName="parentNode1" presStyleLbl="node1" presStyleIdx="2" presStyleCnt="5" custScaleX="127974" custScaleY="344592">
        <dgm:presLayoutVars>
          <dgm:chMax val="1"/>
          <dgm:bulletEnabled val="1"/>
        </dgm:presLayoutVars>
      </dgm:prSet>
      <dgm:spPr/>
    </dgm:pt>
    <dgm:pt modelId="{B194F7DF-D1C7-4133-9E70-EAB6B971F74B}" type="pres">
      <dgm:prSet presAssocID="{87110ABC-EDC2-4BAB-9F62-0EB0A73D06F6}" presName="connSite1" presStyleCnt="0"/>
      <dgm:spPr/>
    </dgm:pt>
    <dgm:pt modelId="{4A010B49-1F4F-4F7C-810E-C731353271C6}" type="pres">
      <dgm:prSet presAssocID="{5304A6CE-4457-475F-A968-68F13B41353A}" presName="Name9" presStyleLbl="sibTrans2D1" presStyleIdx="2" presStyleCnt="4"/>
      <dgm:spPr/>
    </dgm:pt>
    <dgm:pt modelId="{F687827B-ADF2-41E2-9900-0E9B4D6B7475}" type="pres">
      <dgm:prSet presAssocID="{317FF580-DB3F-4036-908F-0B37D0648826}" presName="composite2" presStyleCnt="0"/>
      <dgm:spPr/>
    </dgm:pt>
    <dgm:pt modelId="{3320162E-7F8D-4195-8F7C-F5378ECED37F}" type="pres">
      <dgm:prSet presAssocID="{317FF580-DB3F-4036-908F-0B37D0648826}" presName="dummyNode2" presStyleLbl="node1" presStyleIdx="2" presStyleCnt="5"/>
      <dgm:spPr/>
    </dgm:pt>
    <dgm:pt modelId="{2EDA2A7F-2E03-43A3-A646-E76E74AFA108}" type="pres">
      <dgm:prSet presAssocID="{317FF580-DB3F-4036-908F-0B37D0648826}" presName="childNode2" presStyleLbl="bgAcc1" presStyleIdx="3" presStyleCnt="5">
        <dgm:presLayoutVars>
          <dgm:bulletEnabled val="1"/>
        </dgm:presLayoutVars>
      </dgm:prSet>
      <dgm:spPr>
        <a:ln>
          <a:solidFill>
            <a:schemeClr val="tx2">
              <a:lumMod val="60000"/>
              <a:lumOff val="40000"/>
            </a:schemeClr>
          </a:solidFill>
        </a:ln>
      </dgm:spPr>
    </dgm:pt>
    <dgm:pt modelId="{F4F7BDE3-F5E0-4780-8809-81370A6FD620}" type="pres">
      <dgm:prSet presAssocID="{317FF580-DB3F-4036-908F-0B37D0648826}" presName="childNode2tx" presStyleLbl="bgAcc1" presStyleIdx="3" presStyleCnt="5">
        <dgm:presLayoutVars>
          <dgm:bulletEnabled val="1"/>
        </dgm:presLayoutVars>
      </dgm:prSet>
      <dgm:spPr/>
    </dgm:pt>
    <dgm:pt modelId="{99ABADC9-F492-41DD-9D95-9F4C512E8A53}" type="pres">
      <dgm:prSet presAssocID="{317FF580-DB3F-4036-908F-0B37D0648826}" presName="parentNode2" presStyleLbl="node1" presStyleIdx="3" presStyleCnt="5" custScaleX="127974" custScaleY="332634">
        <dgm:presLayoutVars>
          <dgm:chMax val="0"/>
          <dgm:bulletEnabled val="1"/>
        </dgm:presLayoutVars>
      </dgm:prSet>
      <dgm:spPr/>
    </dgm:pt>
    <dgm:pt modelId="{B4B1044F-6424-4D7A-A189-79F1F1A50E54}" type="pres">
      <dgm:prSet presAssocID="{317FF580-DB3F-4036-908F-0B37D0648826}" presName="connSite2" presStyleCnt="0"/>
      <dgm:spPr/>
    </dgm:pt>
    <dgm:pt modelId="{2F35E047-4288-421F-998A-CD43CE8F7747}" type="pres">
      <dgm:prSet presAssocID="{178C28CB-ED93-4BD7-A8F5-AF549A462DCE}" presName="Name18" presStyleLbl="sibTrans2D1" presStyleIdx="3" presStyleCnt="4"/>
      <dgm:spPr/>
    </dgm:pt>
    <dgm:pt modelId="{857B22CA-65F1-4EF1-AE1B-62AC668783DA}" type="pres">
      <dgm:prSet presAssocID="{23F3CD87-44F5-4105-8588-955D3C272553}" presName="composite1" presStyleCnt="0"/>
      <dgm:spPr/>
    </dgm:pt>
    <dgm:pt modelId="{AF2A5A8B-B5C1-4E87-AA8F-6E7EDA6FE771}" type="pres">
      <dgm:prSet presAssocID="{23F3CD87-44F5-4105-8588-955D3C272553}" presName="dummyNode1" presStyleLbl="node1" presStyleIdx="3" presStyleCnt="5"/>
      <dgm:spPr/>
    </dgm:pt>
    <dgm:pt modelId="{722A138C-AEE0-4F5B-BFA2-71981CC44AC9}" type="pres">
      <dgm:prSet presAssocID="{23F3CD87-44F5-4105-8588-955D3C272553}" presName="childNode1" presStyleLbl="bgAcc1" presStyleIdx="4" presStyleCnt="5">
        <dgm:presLayoutVars>
          <dgm:bulletEnabled val="1"/>
        </dgm:presLayoutVars>
      </dgm:prSet>
      <dgm:spPr>
        <a:ln>
          <a:solidFill>
            <a:schemeClr val="tx2">
              <a:lumMod val="60000"/>
              <a:lumOff val="40000"/>
            </a:schemeClr>
          </a:solidFill>
        </a:ln>
      </dgm:spPr>
    </dgm:pt>
    <dgm:pt modelId="{8FA1198B-6CE8-4F16-B64C-8188D7C479D3}" type="pres">
      <dgm:prSet presAssocID="{23F3CD87-44F5-4105-8588-955D3C272553}" presName="childNode1tx" presStyleLbl="bgAcc1" presStyleIdx="4" presStyleCnt="5">
        <dgm:presLayoutVars>
          <dgm:bulletEnabled val="1"/>
        </dgm:presLayoutVars>
      </dgm:prSet>
      <dgm:spPr/>
    </dgm:pt>
    <dgm:pt modelId="{BF768093-1EE1-4972-A62E-CAA60C84695D}" type="pres">
      <dgm:prSet presAssocID="{23F3CD87-44F5-4105-8588-955D3C272553}" presName="parentNode1" presStyleLbl="node1" presStyleIdx="4" presStyleCnt="5" custScaleX="127974" custScaleY="332634">
        <dgm:presLayoutVars>
          <dgm:chMax val="1"/>
          <dgm:bulletEnabled val="1"/>
        </dgm:presLayoutVars>
      </dgm:prSet>
      <dgm:spPr/>
    </dgm:pt>
    <dgm:pt modelId="{010BAA5F-0288-4E49-8035-422F7D2CA126}" type="pres">
      <dgm:prSet presAssocID="{23F3CD87-44F5-4105-8588-955D3C272553}" presName="connSite1" presStyleCnt="0"/>
      <dgm:spPr/>
    </dgm:pt>
  </dgm:ptLst>
  <dgm:cxnLst>
    <dgm:cxn modelId="{22541313-6AD4-4649-8BF7-B69DD4FE35BF}" type="presOf" srcId="{ECAFA5F6-6008-4C14-BCED-5CD394EEB137}" destId="{2B5875EA-2ABA-48DE-81B9-00F48B6A928D}" srcOrd="0" destOrd="0" presId="urn:microsoft.com/office/officeart/2005/8/layout/hProcess4"/>
    <dgm:cxn modelId="{20BDC71E-7F56-4D39-8C2A-A800343EB15A}" srcId="{ECAFA5F6-6008-4C14-BCED-5CD394EEB137}" destId="{3BCB5820-409F-41EF-B241-C9B7FD89828E}" srcOrd="0" destOrd="0" parTransId="{967216E8-C1E4-4383-BB3B-CA31A4CF2DEE}" sibTransId="{E6F3EA0C-6C46-4ED2-9DC9-53C2EB54C915}"/>
    <dgm:cxn modelId="{4CCEEF33-6F84-493D-ADF2-0330989550E8}" type="presOf" srcId="{178C28CB-ED93-4BD7-A8F5-AF549A462DCE}" destId="{2F35E047-4288-421F-998A-CD43CE8F7747}" srcOrd="0" destOrd="0" presId="urn:microsoft.com/office/officeart/2005/8/layout/hProcess4"/>
    <dgm:cxn modelId="{6BE00664-60BB-4173-8A58-DDA24C138F25}" type="presOf" srcId="{23F3CD87-44F5-4105-8588-955D3C272553}" destId="{BF768093-1EE1-4972-A62E-CAA60C84695D}" srcOrd="0" destOrd="0" presId="urn:microsoft.com/office/officeart/2005/8/layout/hProcess4"/>
    <dgm:cxn modelId="{E9D79747-8E19-4B5B-A69E-F02C60D8BBEB}" type="presOf" srcId="{F2E5F90A-DABB-4C83-A250-C8FF8F345D2B}" destId="{F6CEEF84-F44E-43F6-8582-15BA06C001AF}" srcOrd="0" destOrd="0" presId="urn:microsoft.com/office/officeart/2005/8/layout/hProcess4"/>
    <dgm:cxn modelId="{1F9F9B49-33D6-4B84-9BF9-393537DE52C7}" type="presOf" srcId="{C99607BA-BAA8-45B9-9E75-ADB7D57271A3}" destId="{5022AB6E-0E10-4E6F-A3AC-1D1AA47ECB96}" srcOrd="0" destOrd="0" presId="urn:microsoft.com/office/officeart/2005/8/layout/hProcess4"/>
    <dgm:cxn modelId="{54F3808B-C6B4-45BD-8413-16D06DCD381A}" type="presOf" srcId="{E6F3EA0C-6C46-4ED2-9DC9-53C2EB54C915}" destId="{FAB7B90E-B514-4446-9CD3-44ADF7D55732}" srcOrd="0" destOrd="0" presId="urn:microsoft.com/office/officeart/2005/8/layout/hProcess4"/>
    <dgm:cxn modelId="{B9EBA98F-8D60-42E5-80EA-41A087057827}" srcId="{ECAFA5F6-6008-4C14-BCED-5CD394EEB137}" destId="{F2E5F90A-DABB-4C83-A250-C8FF8F345D2B}" srcOrd="1" destOrd="0" parTransId="{267AA1E6-E55D-466D-82C7-BB749A1A75B8}" sibTransId="{C99607BA-BAA8-45B9-9E75-ADB7D57271A3}"/>
    <dgm:cxn modelId="{EA6CCF98-D2B1-480E-983A-CDBC276BE261}" type="presOf" srcId="{3BCB5820-409F-41EF-B241-C9B7FD89828E}" destId="{C1062641-D27A-453D-9C92-A9304E1BA37A}" srcOrd="0" destOrd="0" presId="urn:microsoft.com/office/officeart/2005/8/layout/hProcess4"/>
    <dgm:cxn modelId="{F0554E9B-087B-4063-96EF-1A676A62AAD1}" type="presOf" srcId="{5304A6CE-4457-475F-A968-68F13B41353A}" destId="{4A010B49-1F4F-4F7C-810E-C731353271C6}" srcOrd="0" destOrd="0" presId="urn:microsoft.com/office/officeart/2005/8/layout/hProcess4"/>
    <dgm:cxn modelId="{52F890BA-0BC6-44BC-BECD-F143B6739E6A}" srcId="{ECAFA5F6-6008-4C14-BCED-5CD394EEB137}" destId="{87110ABC-EDC2-4BAB-9F62-0EB0A73D06F6}" srcOrd="2" destOrd="0" parTransId="{A10E008C-A444-4948-8807-4C2BBFB82BBA}" sibTransId="{5304A6CE-4457-475F-A968-68F13B41353A}"/>
    <dgm:cxn modelId="{37EECDBB-5945-4D2C-9312-A46D18E8E633}" type="presOf" srcId="{87110ABC-EDC2-4BAB-9F62-0EB0A73D06F6}" destId="{24DA5153-DDFB-4650-91A0-DAAF3966430E}" srcOrd="0" destOrd="0" presId="urn:microsoft.com/office/officeart/2005/8/layout/hProcess4"/>
    <dgm:cxn modelId="{403DCFE0-BD10-4097-83C0-36B559AA83EE}" type="presOf" srcId="{317FF580-DB3F-4036-908F-0B37D0648826}" destId="{99ABADC9-F492-41DD-9D95-9F4C512E8A53}" srcOrd="0" destOrd="0" presId="urn:microsoft.com/office/officeart/2005/8/layout/hProcess4"/>
    <dgm:cxn modelId="{294BEDF2-406D-4741-B1A4-DBE507E2694C}" srcId="{ECAFA5F6-6008-4C14-BCED-5CD394EEB137}" destId="{23F3CD87-44F5-4105-8588-955D3C272553}" srcOrd="4" destOrd="0" parTransId="{D0321490-DBED-48FD-B94E-D401ECBA10A3}" sibTransId="{1AF529DA-0C83-4D0B-877A-C667613AFA2E}"/>
    <dgm:cxn modelId="{409C3FF5-18C6-46E9-8E14-B216B98E912F}" srcId="{ECAFA5F6-6008-4C14-BCED-5CD394EEB137}" destId="{317FF580-DB3F-4036-908F-0B37D0648826}" srcOrd="3" destOrd="0" parTransId="{FBE87062-52E5-4F04-91F0-C34DA80AC6E2}" sibTransId="{178C28CB-ED93-4BD7-A8F5-AF549A462DCE}"/>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C7D5D8F1-0192-4F42-A660-B34D8CF4DF12}" type="presParOf" srcId="{9954C2F5-64C5-4C28-A8A6-706BC97A752E}" destId="{54660A60-15DF-4CE3-80DA-EAEFD9F02202}" srcOrd="0" destOrd="0" presId="urn:microsoft.com/office/officeart/2005/8/layout/hProcess4"/>
    <dgm:cxn modelId="{BB4EDB27-A116-4684-A5E7-69217400DE4F}" type="presParOf" srcId="{54660A60-15DF-4CE3-80DA-EAEFD9F02202}" destId="{4985BB28-FD08-466E-8D03-51BE7EE10BFC}" srcOrd="0" destOrd="0" presId="urn:microsoft.com/office/officeart/2005/8/layout/hProcess4"/>
    <dgm:cxn modelId="{829687BF-ECE2-4153-B329-365C240C810A}" type="presParOf" srcId="{54660A60-15DF-4CE3-80DA-EAEFD9F02202}" destId="{8D9594BF-4B40-4C17-85F7-B58E714E2856}" srcOrd="1" destOrd="0" presId="urn:microsoft.com/office/officeart/2005/8/layout/hProcess4"/>
    <dgm:cxn modelId="{4EE391C9-0495-4D89-A5E7-1EF4B0CFD4CF}" type="presParOf" srcId="{54660A60-15DF-4CE3-80DA-EAEFD9F02202}" destId="{50B272F8-C7E9-4203-95B6-EC068C9DB725}" srcOrd="2" destOrd="0" presId="urn:microsoft.com/office/officeart/2005/8/layout/hProcess4"/>
    <dgm:cxn modelId="{C01016B0-301F-4FAD-8B4E-57A2E08A84DD}" type="presParOf" srcId="{54660A60-15DF-4CE3-80DA-EAEFD9F02202}" destId="{C1062641-D27A-453D-9C92-A9304E1BA37A}" srcOrd="3" destOrd="0" presId="urn:microsoft.com/office/officeart/2005/8/layout/hProcess4"/>
    <dgm:cxn modelId="{6C00074E-C803-4FDB-AB25-5A4FF4525927}" type="presParOf" srcId="{54660A60-15DF-4CE3-80DA-EAEFD9F02202}" destId="{D6D4B96A-332A-4500-A24A-1294D93BA6F7}" srcOrd="4" destOrd="0" presId="urn:microsoft.com/office/officeart/2005/8/layout/hProcess4"/>
    <dgm:cxn modelId="{2E64F36E-BFDE-4933-85D9-AF3015AA6713}" type="presParOf" srcId="{9954C2F5-64C5-4C28-A8A6-706BC97A752E}" destId="{FAB7B90E-B514-4446-9CD3-44ADF7D55732}" srcOrd="1" destOrd="0" presId="urn:microsoft.com/office/officeart/2005/8/layout/hProcess4"/>
    <dgm:cxn modelId="{977B2D59-B698-4BDD-9278-BAA50F75ACB7}" type="presParOf" srcId="{9954C2F5-64C5-4C28-A8A6-706BC97A752E}" destId="{F2458110-2208-4386-BC15-7DB568D971F7}" srcOrd="2" destOrd="0" presId="urn:microsoft.com/office/officeart/2005/8/layout/hProcess4"/>
    <dgm:cxn modelId="{52039441-5516-46B7-8870-84D93409469D}" type="presParOf" srcId="{F2458110-2208-4386-BC15-7DB568D971F7}" destId="{40576E1F-9F03-449A-B3D1-BEE908111B16}" srcOrd="0" destOrd="0" presId="urn:microsoft.com/office/officeart/2005/8/layout/hProcess4"/>
    <dgm:cxn modelId="{A8F85D17-6918-4FCE-8419-100535BBAF35}" type="presParOf" srcId="{F2458110-2208-4386-BC15-7DB568D971F7}" destId="{9DAE2A41-A63D-45DA-B69F-E83D7F4E4900}" srcOrd="1" destOrd="0" presId="urn:microsoft.com/office/officeart/2005/8/layout/hProcess4"/>
    <dgm:cxn modelId="{48CA938D-3536-4573-8F71-1CB82A4E0F51}" type="presParOf" srcId="{F2458110-2208-4386-BC15-7DB568D971F7}" destId="{C7AF6E33-E84B-486D-8266-CEC56CF7370C}" srcOrd="2" destOrd="0" presId="urn:microsoft.com/office/officeart/2005/8/layout/hProcess4"/>
    <dgm:cxn modelId="{84706C32-62B9-4D30-9BB6-A8790FECCDC6}" type="presParOf" srcId="{F2458110-2208-4386-BC15-7DB568D971F7}" destId="{F6CEEF84-F44E-43F6-8582-15BA06C001AF}" srcOrd="3" destOrd="0" presId="urn:microsoft.com/office/officeart/2005/8/layout/hProcess4"/>
    <dgm:cxn modelId="{8771CFED-6CA4-448B-A7D7-F809EF9A1FB0}" type="presParOf" srcId="{F2458110-2208-4386-BC15-7DB568D971F7}" destId="{B6D964DB-0CFE-4E12-9960-9DCD3D12E483}" srcOrd="4" destOrd="0" presId="urn:microsoft.com/office/officeart/2005/8/layout/hProcess4"/>
    <dgm:cxn modelId="{6140FD04-77E8-45BC-8956-1C6C3AE5DF33}" type="presParOf" srcId="{9954C2F5-64C5-4C28-A8A6-706BC97A752E}" destId="{5022AB6E-0E10-4E6F-A3AC-1D1AA47ECB96}" srcOrd="3" destOrd="0" presId="urn:microsoft.com/office/officeart/2005/8/layout/hProcess4"/>
    <dgm:cxn modelId="{ADBC4C6E-ACED-4E9C-93E7-380F5525655A}" type="presParOf" srcId="{9954C2F5-64C5-4C28-A8A6-706BC97A752E}" destId="{3C602DE6-2F0F-4690-ABA2-9036573AE987}" srcOrd="4" destOrd="0" presId="urn:microsoft.com/office/officeart/2005/8/layout/hProcess4"/>
    <dgm:cxn modelId="{3945174E-F9C4-478A-A81C-B8C1AD711402}" type="presParOf" srcId="{3C602DE6-2F0F-4690-ABA2-9036573AE987}" destId="{44A62C13-53C7-4399-87DB-317B219B791F}" srcOrd="0" destOrd="0" presId="urn:microsoft.com/office/officeart/2005/8/layout/hProcess4"/>
    <dgm:cxn modelId="{36B63A1A-0990-416C-B4D9-D74EAABC7712}" type="presParOf" srcId="{3C602DE6-2F0F-4690-ABA2-9036573AE987}" destId="{F0870097-97D2-4F76-930D-B1D901D6E554}" srcOrd="1" destOrd="0" presId="urn:microsoft.com/office/officeart/2005/8/layout/hProcess4"/>
    <dgm:cxn modelId="{F75C911F-1E92-4F27-9D6A-8E16D8EC90C6}" type="presParOf" srcId="{3C602DE6-2F0F-4690-ABA2-9036573AE987}" destId="{33ADD1D2-5E31-4E37-8DEC-AC68F0FA80F6}" srcOrd="2" destOrd="0" presId="urn:microsoft.com/office/officeart/2005/8/layout/hProcess4"/>
    <dgm:cxn modelId="{1C32531C-D048-4760-A78C-F751D57043C2}" type="presParOf" srcId="{3C602DE6-2F0F-4690-ABA2-9036573AE987}" destId="{24DA5153-DDFB-4650-91A0-DAAF3966430E}" srcOrd="3" destOrd="0" presId="urn:microsoft.com/office/officeart/2005/8/layout/hProcess4"/>
    <dgm:cxn modelId="{464C79BE-93B4-4F5A-B5E0-7D5236E57D22}" type="presParOf" srcId="{3C602DE6-2F0F-4690-ABA2-9036573AE987}" destId="{B194F7DF-D1C7-4133-9E70-EAB6B971F74B}" srcOrd="4" destOrd="0" presId="urn:microsoft.com/office/officeart/2005/8/layout/hProcess4"/>
    <dgm:cxn modelId="{BCFE6170-1899-4867-AC20-EFE18CD08FF0}" type="presParOf" srcId="{9954C2F5-64C5-4C28-A8A6-706BC97A752E}" destId="{4A010B49-1F4F-4F7C-810E-C731353271C6}" srcOrd="5" destOrd="0" presId="urn:microsoft.com/office/officeart/2005/8/layout/hProcess4"/>
    <dgm:cxn modelId="{C782D1AE-3FB3-4519-86CE-49F0A5C18992}" type="presParOf" srcId="{9954C2F5-64C5-4C28-A8A6-706BC97A752E}" destId="{F687827B-ADF2-41E2-9900-0E9B4D6B7475}" srcOrd="6" destOrd="0" presId="urn:microsoft.com/office/officeart/2005/8/layout/hProcess4"/>
    <dgm:cxn modelId="{74B12A8B-5424-4A00-B8CB-1C7C649CF12F}" type="presParOf" srcId="{F687827B-ADF2-41E2-9900-0E9B4D6B7475}" destId="{3320162E-7F8D-4195-8F7C-F5378ECED37F}" srcOrd="0" destOrd="0" presId="urn:microsoft.com/office/officeart/2005/8/layout/hProcess4"/>
    <dgm:cxn modelId="{67EB0900-4654-47F3-A135-C6025EE9723C}" type="presParOf" srcId="{F687827B-ADF2-41E2-9900-0E9B4D6B7475}" destId="{2EDA2A7F-2E03-43A3-A646-E76E74AFA108}" srcOrd="1" destOrd="0" presId="urn:microsoft.com/office/officeart/2005/8/layout/hProcess4"/>
    <dgm:cxn modelId="{ACC5B276-143E-4498-8EEC-7502631496C7}" type="presParOf" srcId="{F687827B-ADF2-41E2-9900-0E9B4D6B7475}" destId="{F4F7BDE3-F5E0-4780-8809-81370A6FD620}" srcOrd="2" destOrd="0" presId="urn:microsoft.com/office/officeart/2005/8/layout/hProcess4"/>
    <dgm:cxn modelId="{CE6E5C21-9858-4D9F-8EF5-D0991E8547AC}" type="presParOf" srcId="{F687827B-ADF2-41E2-9900-0E9B4D6B7475}" destId="{99ABADC9-F492-41DD-9D95-9F4C512E8A53}" srcOrd="3" destOrd="0" presId="urn:microsoft.com/office/officeart/2005/8/layout/hProcess4"/>
    <dgm:cxn modelId="{F24017BB-5E59-4296-AFCD-1653D322F235}" type="presParOf" srcId="{F687827B-ADF2-41E2-9900-0E9B4D6B7475}" destId="{B4B1044F-6424-4D7A-A189-79F1F1A50E54}" srcOrd="4" destOrd="0" presId="urn:microsoft.com/office/officeart/2005/8/layout/hProcess4"/>
    <dgm:cxn modelId="{47CD1072-8199-4B01-8E90-7600E49A59CE}" type="presParOf" srcId="{9954C2F5-64C5-4C28-A8A6-706BC97A752E}" destId="{2F35E047-4288-421F-998A-CD43CE8F7747}" srcOrd="7" destOrd="0" presId="urn:microsoft.com/office/officeart/2005/8/layout/hProcess4"/>
    <dgm:cxn modelId="{2ED56C84-3F29-4853-9BF7-9F71424DE54F}" type="presParOf" srcId="{9954C2F5-64C5-4C28-A8A6-706BC97A752E}" destId="{857B22CA-65F1-4EF1-AE1B-62AC668783DA}" srcOrd="8" destOrd="0" presId="urn:microsoft.com/office/officeart/2005/8/layout/hProcess4"/>
    <dgm:cxn modelId="{C3B0BF18-8E91-4D6A-A23C-487FCA191E6F}" type="presParOf" srcId="{857B22CA-65F1-4EF1-AE1B-62AC668783DA}" destId="{AF2A5A8B-B5C1-4E87-AA8F-6E7EDA6FE771}" srcOrd="0" destOrd="0" presId="urn:microsoft.com/office/officeart/2005/8/layout/hProcess4"/>
    <dgm:cxn modelId="{84D36B44-F79E-4AF2-A0E3-56494F926884}" type="presParOf" srcId="{857B22CA-65F1-4EF1-AE1B-62AC668783DA}" destId="{722A138C-AEE0-4F5B-BFA2-71981CC44AC9}" srcOrd="1" destOrd="0" presId="urn:microsoft.com/office/officeart/2005/8/layout/hProcess4"/>
    <dgm:cxn modelId="{99D66A1B-6787-46A7-8909-7B447C95C30A}" type="presParOf" srcId="{857B22CA-65F1-4EF1-AE1B-62AC668783DA}" destId="{8FA1198B-6CE8-4F16-B64C-8188D7C479D3}" srcOrd="2" destOrd="0" presId="urn:microsoft.com/office/officeart/2005/8/layout/hProcess4"/>
    <dgm:cxn modelId="{F07DB502-B2EC-4D78-929A-A72B8367435D}" type="presParOf" srcId="{857B22CA-65F1-4EF1-AE1B-62AC668783DA}" destId="{BF768093-1EE1-4972-A62E-CAA60C84695D}" srcOrd="3" destOrd="0" presId="urn:microsoft.com/office/officeart/2005/8/layout/hProcess4"/>
    <dgm:cxn modelId="{1E99A25B-777A-42D8-8664-9C70A48F2246}" type="presParOf" srcId="{857B22CA-65F1-4EF1-AE1B-62AC668783DA}" destId="{010BAA5F-0288-4E49-8035-422F7D2CA126}"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fr-FR" sz="2400"/>
            <a:t> </a:t>
          </a:r>
          <a:r>
            <a:rPr lang="fr-FR" sz="2400" b="1"/>
            <a:t>Business Glossary</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92CB779C-C233-4A6A-8373-98DD0886B2B1}" type="pres">
      <dgm:prSet presAssocID="{B5DE95CB-E908-48BA-B686-9CFABBACE379}" presName="Name0" presStyleCnt="0">
        <dgm:presLayoutVars>
          <dgm:dir/>
          <dgm:resizeHandles val="exact"/>
        </dgm:presLayoutVars>
      </dgm:prSet>
      <dgm:spPr/>
    </dgm:pt>
    <dgm:pt modelId="{572BF773-D804-461C-8025-EB5213FC56FA}" type="pres">
      <dgm:prSet presAssocID="{6357B381-BDDC-459F-89E1-0C239D98E25D}" presName="node" presStyleLbl="node1" presStyleIdx="0" presStyleCnt="1" custScaleX="93596" custScaleY="45662">
        <dgm:presLayoutVars>
          <dgm:bulletEnabled val="1"/>
        </dgm:presLayoutVars>
      </dgm:prSet>
      <dgm:spPr/>
    </dgm:pt>
  </dgm:ptLst>
  <dgm:cxnLst>
    <dgm:cxn modelId="{6CF6B85D-488A-4A74-A376-A3BB512EEA3B}" type="presOf" srcId="{B5DE95CB-E908-48BA-B686-9CFABBACE379}" destId="{92CB779C-C233-4A6A-8373-98DD0886B2B1}" srcOrd="0" destOrd="0" presId="urn:microsoft.com/office/officeart/2005/8/layout/process1"/>
    <dgm:cxn modelId="{18906343-4C11-43EC-8B05-4C2B1446B2C0}" srcId="{B5DE95CB-E908-48BA-B686-9CFABBACE379}" destId="{6357B381-BDDC-459F-89E1-0C239D98E25D}" srcOrd="0" destOrd="0" parTransId="{3DFB085D-282C-42E4-8CF9-F462DD755B38}" sibTransId="{5CD457E9-A33E-4DBC-A90D-CE9D16AE3571}"/>
    <dgm:cxn modelId="{33615F80-EE0E-4163-B7FD-56B8859A6904}" type="presOf" srcId="{6357B381-BDDC-459F-89E1-0C239D98E25D}" destId="{572BF773-D804-461C-8025-EB5213FC56FA}" srcOrd="0" destOrd="0" presId="urn:microsoft.com/office/officeart/2005/8/layout/process1"/>
    <dgm:cxn modelId="{E3AEA886-677A-49F6-A1B8-CA2A278C67E0}" type="presParOf" srcId="{92CB779C-C233-4A6A-8373-98DD0886B2B1}" destId="{572BF773-D804-461C-8025-EB5213FC56FA}"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Le portail </a:t>
          </a:r>
        </a:p>
        <a:p>
          <a:r>
            <a:rPr lang="fr-FR" sz="2000"/>
            <a:t>avec le tableau de bord personnalisé</a:t>
          </a:r>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515ED9CA-A81B-41CF-A958-6E4D742B5781}">
      <dgm:prSet phldrT="[Texte]" custT="1"/>
      <dgm:spPr>
        <a:solidFill>
          <a:schemeClr val="tx2">
            <a:lumMod val="60000"/>
            <a:lumOff val="40000"/>
          </a:schemeClr>
        </a:solidFill>
      </dgm:spPr>
      <dgm:t>
        <a:bodyPr/>
        <a:lstStyle/>
        <a:p>
          <a:r>
            <a:rPr lang="fr-FR" sz="2000" b="1"/>
            <a:t>Des sujets métier</a:t>
          </a:r>
        </a:p>
        <a:p>
          <a:r>
            <a:rPr lang="fr-FR" sz="2000"/>
            <a:t>pour organiser les informations</a:t>
          </a:r>
        </a:p>
      </dgm:t>
    </dgm:pt>
    <dgm:pt modelId="{296A949D-0878-4FB6-A782-276FC4FD6DA9}" type="parTrans" cxnId="{484A368C-4E55-464F-9F92-A64AF2E5039F}">
      <dgm:prSet/>
      <dgm:spPr/>
      <dgm:t>
        <a:bodyPr/>
        <a:lstStyle/>
        <a:p>
          <a:endParaRPr lang="fr-FR"/>
        </a:p>
      </dgm:t>
    </dgm:pt>
    <dgm:pt modelId="{215B61D0-D4E2-4A11-80A0-52B14A22BF5D}" type="sibTrans" cxnId="{484A368C-4E55-464F-9F92-A64AF2E5039F}">
      <dgm:prSet/>
      <dgm:spPr>
        <a:solidFill>
          <a:srgbClr val="FFC000"/>
        </a:solidFill>
      </dgm:spPr>
      <dgm:t>
        <a:bodyPr/>
        <a:lstStyle/>
        <a:p>
          <a:endParaRPr lang="fr-FR"/>
        </a:p>
      </dgm:t>
    </dgm:pt>
    <dgm:pt modelId="{A11AA1EB-9295-4369-AC91-6B81F3A62100}">
      <dgm:prSet phldrT="[Texte]" custT="1"/>
      <dgm:spPr>
        <a:solidFill>
          <a:schemeClr val="tx2">
            <a:lumMod val="60000"/>
            <a:lumOff val="40000"/>
          </a:schemeClr>
        </a:solidFill>
      </dgm:spPr>
      <dgm:t>
        <a:bodyPr/>
        <a:lstStyle/>
        <a:p>
          <a:r>
            <a:rPr lang="fr-FR" sz="2000" b="1"/>
            <a:t>Des informations uniques</a:t>
          </a:r>
        </a:p>
        <a:p>
          <a:r>
            <a:rPr lang="fr-FR" sz="2000" b="1"/>
            <a:t> </a:t>
          </a:r>
          <a:r>
            <a:rPr lang="fr-FR" sz="2000"/>
            <a:t>multilingues</a:t>
          </a:r>
        </a:p>
      </dgm:t>
    </dgm:pt>
    <dgm:pt modelId="{11E74114-350F-44CD-8972-E4B97D8252F1}" type="parTrans" cxnId="{69BCF919-D52A-40D4-9230-1EC2C99D7698}">
      <dgm:prSet/>
      <dgm:spPr/>
      <dgm:t>
        <a:bodyPr/>
        <a:lstStyle/>
        <a:p>
          <a:endParaRPr lang="fr-FR"/>
        </a:p>
      </dgm:t>
    </dgm:pt>
    <dgm:pt modelId="{48CC8A13-BB26-4C84-B706-A71627DE747E}" type="sibTrans" cxnId="{69BCF919-D52A-40D4-9230-1EC2C99D7698}">
      <dgm:prSet/>
      <dgm:spPr>
        <a:solidFill>
          <a:srgbClr val="FFC000"/>
        </a:solidFill>
      </dgm:spPr>
      <dgm:t>
        <a:bodyPr/>
        <a:lstStyle/>
        <a:p>
          <a:endParaRPr lang="fr-FR"/>
        </a:p>
      </dgm:t>
    </dgm:pt>
    <dgm:pt modelId="{1158EC1F-F083-44E0-AC3C-0F7B598A0DE6}">
      <dgm:prSet phldrT="[Texte]" custT="1"/>
      <dgm:spPr>
        <a:solidFill>
          <a:schemeClr val="tx2">
            <a:lumMod val="60000"/>
            <a:lumOff val="40000"/>
          </a:schemeClr>
        </a:solidFill>
      </dgm:spPr>
      <dgm:t>
        <a:bodyPr/>
        <a:lstStyle/>
        <a:p>
          <a:r>
            <a:rPr lang="fr-FR" sz="2000" b="1"/>
            <a:t>Un workflow</a:t>
          </a:r>
        </a:p>
        <a:p>
          <a:r>
            <a:rPr lang="fr-FR" sz="2000" b="1"/>
            <a:t> </a:t>
          </a:r>
          <a:r>
            <a:rPr lang="fr-FR" sz="2000"/>
            <a:t>de validation fonctionnel</a:t>
          </a:r>
        </a:p>
      </dgm:t>
    </dgm:pt>
    <dgm:pt modelId="{720C8AF8-C949-48B6-8820-AF977244DBBF}" type="parTrans" cxnId="{D1E07CE3-2C46-4397-B4AC-1E11311AB124}">
      <dgm:prSet/>
      <dgm:spPr/>
      <dgm:t>
        <a:bodyPr/>
        <a:lstStyle/>
        <a:p>
          <a:endParaRPr lang="fr-FR"/>
        </a:p>
      </dgm:t>
    </dgm:pt>
    <dgm:pt modelId="{6287D031-9694-4797-A429-2194C3E7FED8}" type="sibTrans" cxnId="{D1E07CE3-2C46-4397-B4AC-1E11311AB124}">
      <dgm:prSet/>
      <dgm:spPr/>
      <dgm:t>
        <a:bodyPr/>
        <a:lstStyle/>
        <a:p>
          <a:endParaRPr lang="fr-FR"/>
        </a:p>
      </dgm:t>
    </dgm:pt>
    <dgm:pt modelId="{72238730-F407-4F8E-95AF-C44B17F67332}">
      <dgm:prSet phldrT="[Texte]" custT="1"/>
      <dgm:spPr>
        <a:solidFill>
          <a:schemeClr val="tx2">
            <a:lumMod val="60000"/>
            <a:lumOff val="40000"/>
          </a:schemeClr>
        </a:solidFill>
      </dgm:spPr>
      <dgm:t>
        <a:bodyPr/>
        <a:lstStyle/>
        <a:p>
          <a:r>
            <a:rPr lang="fr-FR" sz="2000" b="1"/>
            <a:t>Des règles de gestion</a:t>
          </a:r>
        </a:p>
        <a:p>
          <a:r>
            <a:rPr lang="fr-FR" sz="2000" b="1"/>
            <a:t> </a:t>
          </a:r>
          <a:r>
            <a:rPr lang="fr-FR" sz="2000"/>
            <a:t>unifiées</a:t>
          </a:r>
        </a:p>
      </dgm:t>
    </dgm:pt>
    <dgm:pt modelId="{967E5F4C-80F0-4582-B234-361370564DB6}" type="parTrans" cxnId="{5A5D435A-775B-432F-98A8-1505C41558B4}">
      <dgm:prSet/>
      <dgm:spPr/>
      <dgm:t>
        <a:bodyPr/>
        <a:lstStyle/>
        <a:p>
          <a:endParaRPr lang="fr-FR"/>
        </a:p>
      </dgm:t>
    </dgm:pt>
    <dgm:pt modelId="{0B4C61FA-AB12-44C8-8C93-385780400862}" type="sibTrans" cxnId="{5A5D435A-775B-432F-98A8-1505C41558B4}">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5"/>
      <dgm:spPr/>
    </dgm:pt>
    <dgm:pt modelId="{C17F1CA2-C71B-487E-832B-945D885DC841}" type="pres">
      <dgm:prSet presAssocID="{F2E5F90A-DABB-4C83-A250-C8FF8F345D2B}" presName="childNode1" presStyleLbl="bgAcc1" presStyleIdx="0" presStyleCnt="5">
        <dgm:presLayoutVars>
          <dgm:bulletEnabled val="1"/>
        </dgm:presLayoutVars>
      </dgm:prSet>
      <dgm:spPr/>
    </dgm:pt>
    <dgm:pt modelId="{85CAA4D8-6E3E-4C1A-8C1C-9F4956CBBC0B}" type="pres">
      <dgm:prSet presAssocID="{F2E5F90A-DABB-4C83-A250-C8FF8F345D2B}" presName="childNode1tx" presStyleLbl="bgAcc1" presStyleIdx="0" presStyleCnt="5">
        <dgm:presLayoutVars>
          <dgm:bulletEnabled val="1"/>
        </dgm:presLayoutVars>
      </dgm:prSet>
      <dgm:spPr/>
    </dgm:pt>
    <dgm:pt modelId="{95F28027-D2DB-40AB-8FB3-ADBB596CC7C8}" type="pres">
      <dgm:prSet presAssocID="{F2E5F90A-DABB-4C83-A250-C8FF8F345D2B}" presName="parentNode1" presStyleLbl="node1" presStyleIdx="0" presStyleCnt="5" custScaleX="129910" custScaleY="306198">
        <dgm:presLayoutVars>
          <dgm:chMax val="1"/>
          <dgm:bulletEnabled val="1"/>
        </dgm:presLayoutVars>
      </dgm:prSet>
      <dgm:spPr/>
    </dgm:pt>
    <dgm:pt modelId="{4E301B4D-0294-4948-A8FB-7CC6574B7BB5}" type="pres">
      <dgm:prSet presAssocID="{F2E5F90A-DABB-4C83-A250-C8FF8F345D2B}" presName="connSite1" presStyleCnt="0"/>
      <dgm:spPr/>
    </dgm:pt>
    <dgm:pt modelId="{B0A12F9F-B391-400A-8B3E-0D78297B3BA2}" type="pres">
      <dgm:prSet presAssocID="{C99607BA-BAA8-45B9-9E75-ADB7D57271A3}" presName="Name9" presStyleLbl="sibTrans2D1" presStyleIdx="0" presStyleCnt="4"/>
      <dgm:spPr/>
    </dgm:pt>
    <dgm:pt modelId="{6A620385-EEB9-4EEF-811C-74F7DF64164F}" type="pres">
      <dgm:prSet presAssocID="{515ED9CA-A81B-41CF-A958-6E4D742B5781}" presName="composite2" presStyleCnt="0"/>
      <dgm:spPr/>
    </dgm:pt>
    <dgm:pt modelId="{A6A40CC7-F339-43CD-AE27-8FA3FC70B3C5}" type="pres">
      <dgm:prSet presAssocID="{515ED9CA-A81B-41CF-A958-6E4D742B5781}" presName="dummyNode2" presStyleLbl="node1" presStyleIdx="0" presStyleCnt="5"/>
      <dgm:spPr/>
    </dgm:pt>
    <dgm:pt modelId="{51FFA34F-2557-400D-8C5B-7E33590DC5DF}" type="pres">
      <dgm:prSet presAssocID="{515ED9CA-A81B-41CF-A958-6E4D742B5781}" presName="childNode2" presStyleLbl="bgAcc1" presStyleIdx="1" presStyleCnt="5">
        <dgm:presLayoutVars>
          <dgm:bulletEnabled val="1"/>
        </dgm:presLayoutVars>
      </dgm:prSet>
      <dgm:spPr/>
    </dgm:pt>
    <dgm:pt modelId="{3DB9A071-BCE5-49C0-A779-0A89AC022ABE}" type="pres">
      <dgm:prSet presAssocID="{515ED9CA-A81B-41CF-A958-6E4D742B5781}" presName="childNode2tx" presStyleLbl="bgAcc1" presStyleIdx="1" presStyleCnt="5">
        <dgm:presLayoutVars>
          <dgm:bulletEnabled val="1"/>
        </dgm:presLayoutVars>
      </dgm:prSet>
      <dgm:spPr/>
    </dgm:pt>
    <dgm:pt modelId="{CDAF50F7-401D-449A-9726-6C3486EE22F2}" type="pres">
      <dgm:prSet presAssocID="{515ED9CA-A81B-41CF-A958-6E4D742B5781}" presName="parentNode2" presStyleLbl="node1" presStyleIdx="1" presStyleCnt="5" custScaleX="129910" custScaleY="306198">
        <dgm:presLayoutVars>
          <dgm:chMax val="0"/>
          <dgm:bulletEnabled val="1"/>
        </dgm:presLayoutVars>
      </dgm:prSet>
      <dgm:spPr/>
    </dgm:pt>
    <dgm:pt modelId="{81CE87D2-4AE2-46DC-A0B0-5A2CCDC78664}" type="pres">
      <dgm:prSet presAssocID="{515ED9CA-A81B-41CF-A958-6E4D742B5781}" presName="connSite2" presStyleCnt="0"/>
      <dgm:spPr/>
    </dgm:pt>
    <dgm:pt modelId="{BD0E58CE-394C-4A0E-B7EF-E46F06427C50}" type="pres">
      <dgm:prSet presAssocID="{215B61D0-D4E2-4A11-80A0-52B14A22BF5D}" presName="Name18" presStyleLbl="sibTrans2D1" presStyleIdx="1" presStyleCnt="4"/>
      <dgm:spPr/>
    </dgm:pt>
    <dgm:pt modelId="{125324A0-9F19-4D5B-82AA-41EB83DDC3DA}" type="pres">
      <dgm:prSet presAssocID="{A11AA1EB-9295-4369-AC91-6B81F3A62100}" presName="composite1" presStyleCnt="0"/>
      <dgm:spPr/>
    </dgm:pt>
    <dgm:pt modelId="{74C5A5E9-F66A-4336-843E-25790B2A32A2}" type="pres">
      <dgm:prSet presAssocID="{A11AA1EB-9295-4369-AC91-6B81F3A62100}" presName="dummyNode1" presStyleLbl="node1" presStyleIdx="1" presStyleCnt="5"/>
      <dgm:spPr/>
    </dgm:pt>
    <dgm:pt modelId="{76CAE307-FF26-42E3-8273-0730A5C93094}" type="pres">
      <dgm:prSet presAssocID="{A11AA1EB-9295-4369-AC91-6B81F3A62100}" presName="childNode1" presStyleLbl="bgAcc1" presStyleIdx="2" presStyleCnt="5">
        <dgm:presLayoutVars>
          <dgm:bulletEnabled val="1"/>
        </dgm:presLayoutVars>
      </dgm:prSet>
      <dgm:spPr/>
    </dgm:pt>
    <dgm:pt modelId="{37B366B4-43ED-4056-AF27-00908C01A647}" type="pres">
      <dgm:prSet presAssocID="{A11AA1EB-9295-4369-AC91-6B81F3A62100}" presName="childNode1tx" presStyleLbl="bgAcc1" presStyleIdx="2" presStyleCnt="5">
        <dgm:presLayoutVars>
          <dgm:bulletEnabled val="1"/>
        </dgm:presLayoutVars>
      </dgm:prSet>
      <dgm:spPr/>
    </dgm:pt>
    <dgm:pt modelId="{8C0FD058-70DB-47F9-BF02-2EEB6BCD731D}" type="pres">
      <dgm:prSet presAssocID="{A11AA1EB-9295-4369-AC91-6B81F3A62100}" presName="parentNode1" presStyleLbl="node1" presStyleIdx="2" presStyleCnt="5" custScaleX="129910" custScaleY="306198">
        <dgm:presLayoutVars>
          <dgm:chMax val="1"/>
          <dgm:bulletEnabled val="1"/>
        </dgm:presLayoutVars>
      </dgm:prSet>
      <dgm:spPr/>
    </dgm:pt>
    <dgm:pt modelId="{895CE4AB-4DD6-49A9-9482-ECB747689300}" type="pres">
      <dgm:prSet presAssocID="{A11AA1EB-9295-4369-AC91-6B81F3A62100}" presName="connSite1" presStyleCnt="0"/>
      <dgm:spPr/>
    </dgm:pt>
    <dgm:pt modelId="{EBC06A27-118D-430B-9CDA-1614FDE4EAED}" type="pres">
      <dgm:prSet presAssocID="{48CC8A13-BB26-4C84-B706-A71627DE747E}" presName="Name9" presStyleLbl="sibTrans2D1" presStyleIdx="2" presStyleCnt="4"/>
      <dgm:spPr/>
    </dgm:pt>
    <dgm:pt modelId="{9DC890D0-9542-4AFF-833D-F6E00C7DC941}" type="pres">
      <dgm:prSet presAssocID="{72238730-F407-4F8E-95AF-C44B17F67332}" presName="composite2" presStyleCnt="0"/>
      <dgm:spPr/>
    </dgm:pt>
    <dgm:pt modelId="{7611B810-80E0-494D-A964-4847116CE0A0}" type="pres">
      <dgm:prSet presAssocID="{72238730-F407-4F8E-95AF-C44B17F67332}" presName="dummyNode2" presStyleLbl="node1" presStyleIdx="2" presStyleCnt="5"/>
      <dgm:spPr/>
    </dgm:pt>
    <dgm:pt modelId="{6BDA1F78-1140-40B4-BDD9-957C2405EBD5}" type="pres">
      <dgm:prSet presAssocID="{72238730-F407-4F8E-95AF-C44B17F67332}" presName="childNode2" presStyleLbl="bgAcc1" presStyleIdx="3" presStyleCnt="5">
        <dgm:presLayoutVars>
          <dgm:bulletEnabled val="1"/>
        </dgm:presLayoutVars>
      </dgm:prSet>
      <dgm:spPr/>
    </dgm:pt>
    <dgm:pt modelId="{5F51FD99-279E-42DF-95B0-E5EED976BC65}" type="pres">
      <dgm:prSet presAssocID="{72238730-F407-4F8E-95AF-C44B17F67332}" presName="childNode2tx" presStyleLbl="bgAcc1" presStyleIdx="3" presStyleCnt="5">
        <dgm:presLayoutVars>
          <dgm:bulletEnabled val="1"/>
        </dgm:presLayoutVars>
      </dgm:prSet>
      <dgm:spPr/>
    </dgm:pt>
    <dgm:pt modelId="{E1666CE6-806F-4052-9569-ABADDA47BD13}" type="pres">
      <dgm:prSet presAssocID="{72238730-F407-4F8E-95AF-C44B17F67332}" presName="parentNode2" presStyleLbl="node1" presStyleIdx="3" presStyleCnt="5" custScaleX="129910" custScaleY="306198">
        <dgm:presLayoutVars>
          <dgm:chMax val="0"/>
          <dgm:bulletEnabled val="1"/>
        </dgm:presLayoutVars>
      </dgm:prSet>
      <dgm:spPr/>
    </dgm:pt>
    <dgm:pt modelId="{3D520D6E-EE35-4A98-8C28-AB86F0632D5B}" type="pres">
      <dgm:prSet presAssocID="{72238730-F407-4F8E-95AF-C44B17F67332}" presName="connSite2" presStyleCnt="0"/>
      <dgm:spPr/>
    </dgm:pt>
    <dgm:pt modelId="{A2532E95-C5B3-45F1-81BC-308D07DEF4A1}" type="pres">
      <dgm:prSet presAssocID="{0B4C61FA-AB12-44C8-8C93-385780400862}" presName="Name18" presStyleLbl="sibTrans2D1" presStyleIdx="3" presStyleCnt="4"/>
      <dgm:spPr/>
    </dgm:pt>
    <dgm:pt modelId="{51130548-09D5-4257-8706-B61D5CC28E1B}" type="pres">
      <dgm:prSet presAssocID="{1158EC1F-F083-44E0-AC3C-0F7B598A0DE6}" presName="composite1" presStyleCnt="0"/>
      <dgm:spPr/>
    </dgm:pt>
    <dgm:pt modelId="{18B404CD-BCE0-4B4B-B2FD-5A192B426840}" type="pres">
      <dgm:prSet presAssocID="{1158EC1F-F083-44E0-AC3C-0F7B598A0DE6}" presName="dummyNode1" presStyleLbl="node1" presStyleIdx="3" presStyleCnt="5"/>
      <dgm:spPr/>
    </dgm:pt>
    <dgm:pt modelId="{FBD4786F-3DCB-4367-93AE-6B54EF33B107}" type="pres">
      <dgm:prSet presAssocID="{1158EC1F-F083-44E0-AC3C-0F7B598A0DE6}" presName="childNode1" presStyleLbl="bgAcc1" presStyleIdx="4" presStyleCnt="5">
        <dgm:presLayoutVars>
          <dgm:bulletEnabled val="1"/>
        </dgm:presLayoutVars>
      </dgm:prSet>
      <dgm:spPr/>
    </dgm:pt>
    <dgm:pt modelId="{EF3CBEB6-F503-4CEA-B630-4B8A1B41B9AB}" type="pres">
      <dgm:prSet presAssocID="{1158EC1F-F083-44E0-AC3C-0F7B598A0DE6}" presName="childNode1tx" presStyleLbl="bgAcc1" presStyleIdx="4" presStyleCnt="5">
        <dgm:presLayoutVars>
          <dgm:bulletEnabled val="1"/>
        </dgm:presLayoutVars>
      </dgm:prSet>
      <dgm:spPr/>
    </dgm:pt>
    <dgm:pt modelId="{5BE3C248-9F89-40B1-83C5-920D138B1FD8}" type="pres">
      <dgm:prSet presAssocID="{1158EC1F-F083-44E0-AC3C-0F7B598A0DE6}" presName="parentNode1" presStyleLbl="node1" presStyleIdx="4" presStyleCnt="5" custScaleX="129910" custScaleY="306198">
        <dgm:presLayoutVars>
          <dgm:chMax val="1"/>
          <dgm:bulletEnabled val="1"/>
        </dgm:presLayoutVars>
      </dgm:prSet>
      <dgm:spPr/>
    </dgm:pt>
    <dgm:pt modelId="{665D369D-1C90-4218-A77A-9C11ED6AB342}" type="pres">
      <dgm:prSet presAssocID="{1158EC1F-F083-44E0-AC3C-0F7B598A0DE6}" presName="connSite1" presStyleCnt="0"/>
      <dgm:spPr/>
    </dgm:pt>
  </dgm:ptLst>
  <dgm:cxnLst>
    <dgm:cxn modelId="{47A84708-84E5-451E-8771-5EDB9A6F7D30}" type="presOf" srcId="{F2E5F90A-DABB-4C83-A250-C8FF8F345D2B}" destId="{95F28027-D2DB-40AB-8FB3-ADBB596CC7C8}"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69BCF919-D52A-40D4-9230-1EC2C99D7698}" srcId="{ECAFA5F6-6008-4C14-BCED-5CD394EEB137}" destId="{A11AA1EB-9295-4369-AC91-6B81F3A62100}" srcOrd="2" destOrd="0" parTransId="{11E74114-350F-44CD-8972-E4B97D8252F1}" sibTransId="{48CC8A13-BB26-4C84-B706-A71627DE747E}"/>
    <dgm:cxn modelId="{0D0BC738-6E95-445D-A3D1-343FD4F4920C}" type="presOf" srcId="{1158EC1F-F083-44E0-AC3C-0F7B598A0DE6}" destId="{5BE3C248-9F89-40B1-83C5-920D138B1FD8}" srcOrd="0" destOrd="0" presId="urn:microsoft.com/office/officeart/2005/8/layout/hProcess4"/>
    <dgm:cxn modelId="{8545FF71-100D-4B71-BCD2-B14D010AB982}" type="presOf" srcId="{C99607BA-BAA8-45B9-9E75-ADB7D57271A3}" destId="{B0A12F9F-B391-400A-8B3E-0D78297B3BA2}" srcOrd="0" destOrd="0" presId="urn:microsoft.com/office/officeart/2005/8/layout/hProcess4"/>
    <dgm:cxn modelId="{5A5D435A-775B-432F-98A8-1505C41558B4}" srcId="{ECAFA5F6-6008-4C14-BCED-5CD394EEB137}" destId="{72238730-F407-4F8E-95AF-C44B17F67332}" srcOrd="3" destOrd="0" parTransId="{967E5F4C-80F0-4582-B234-361370564DB6}" sibTransId="{0B4C61FA-AB12-44C8-8C93-385780400862}"/>
    <dgm:cxn modelId="{484A368C-4E55-464F-9F92-A64AF2E5039F}" srcId="{ECAFA5F6-6008-4C14-BCED-5CD394EEB137}" destId="{515ED9CA-A81B-41CF-A958-6E4D742B5781}" srcOrd="1" destOrd="0" parTransId="{296A949D-0878-4FB6-A782-276FC4FD6DA9}" sibTransId="{215B61D0-D4E2-4A11-80A0-52B14A22BF5D}"/>
    <dgm:cxn modelId="{B9EBA98F-8D60-42E5-80EA-41A087057827}" srcId="{ECAFA5F6-6008-4C14-BCED-5CD394EEB137}" destId="{F2E5F90A-DABB-4C83-A250-C8FF8F345D2B}" srcOrd="0" destOrd="0" parTransId="{267AA1E6-E55D-466D-82C7-BB749A1A75B8}" sibTransId="{C99607BA-BAA8-45B9-9E75-ADB7D57271A3}"/>
    <dgm:cxn modelId="{F9E9B7A6-E0B4-4BA9-B72D-2AA46AEBF45F}" type="presOf" srcId="{215B61D0-D4E2-4A11-80A0-52B14A22BF5D}" destId="{BD0E58CE-394C-4A0E-B7EF-E46F06427C50}" srcOrd="0" destOrd="0" presId="urn:microsoft.com/office/officeart/2005/8/layout/hProcess4"/>
    <dgm:cxn modelId="{5E75DDB3-1445-4B80-B69E-4D48C3D318CC}" type="presOf" srcId="{72238730-F407-4F8E-95AF-C44B17F67332}" destId="{E1666CE6-806F-4052-9569-ABADDA47BD13}" srcOrd="0" destOrd="0" presId="urn:microsoft.com/office/officeart/2005/8/layout/hProcess4"/>
    <dgm:cxn modelId="{C68D92BF-E28E-465A-9E8E-57ED77FF51C7}" type="presOf" srcId="{515ED9CA-A81B-41CF-A958-6E4D742B5781}" destId="{CDAF50F7-401D-449A-9726-6C3486EE22F2}" srcOrd="0" destOrd="0" presId="urn:microsoft.com/office/officeart/2005/8/layout/hProcess4"/>
    <dgm:cxn modelId="{91ED1AD2-91D3-46EC-A413-CB1B72E8F004}" type="presOf" srcId="{48CC8A13-BB26-4C84-B706-A71627DE747E}" destId="{EBC06A27-118D-430B-9CDA-1614FDE4EAED}" srcOrd="0" destOrd="0" presId="urn:microsoft.com/office/officeart/2005/8/layout/hProcess4"/>
    <dgm:cxn modelId="{D1E07CE3-2C46-4397-B4AC-1E11311AB124}" srcId="{ECAFA5F6-6008-4C14-BCED-5CD394EEB137}" destId="{1158EC1F-F083-44E0-AC3C-0F7B598A0DE6}" srcOrd="4" destOrd="0" parTransId="{720C8AF8-C949-48B6-8820-AF977244DBBF}" sibTransId="{6287D031-9694-4797-A429-2194C3E7FED8}"/>
    <dgm:cxn modelId="{3DEBC9EE-9FE2-444B-A1C6-EA73875F2B9F}" type="presOf" srcId="{0B4C61FA-AB12-44C8-8C93-385780400862}" destId="{A2532E95-C5B3-45F1-81BC-308D07DEF4A1}" srcOrd="0" destOrd="0" presId="urn:microsoft.com/office/officeart/2005/8/layout/hProcess4"/>
    <dgm:cxn modelId="{FB5992F9-C0D0-4834-9313-ED6EE804625D}" type="presOf" srcId="{A11AA1EB-9295-4369-AC91-6B81F3A62100}" destId="{8C0FD058-70DB-47F9-BF02-2EEB6BCD731D}" srcOrd="0" destOrd="0" presId="urn:microsoft.com/office/officeart/2005/8/layout/hProcess4"/>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455EC3CA-6048-4B8C-945B-8704D50680D7}" type="presParOf" srcId="{9954C2F5-64C5-4C28-A8A6-706BC97A752E}" destId="{B0A12F9F-B391-400A-8B3E-0D78297B3BA2}" srcOrd="1" destOrd="0" presId="urn:microsoft.com/office/officeart/2005/8/layout/hProcess4"/>
    <dgm:cxn modelId="{8EBD7BB0-EA93-4616-84D1-BA0D8575DCF7}" type="presParOf" srcId="{9954C2F5-64C5-4C28-A8A6-706BC97A752E}" destId="{6A620385-EEB9-4EEF-811C-74F7DF64164F}" srcOrd="2" destOrd="0" presId="urn:microsoft.com/office/officeart/2005/8/layout/hProcess4"/>
    <dgm:cxn modelId="{FD1870D0-934A-47A6-9BD4-5478DA2CA4B3}" type="presParOf" srcId="{6A620385-EEB9-4EEF-811C-74F7DF64164F}" destId="{A6A40CC7-F339-43CD-AE27-8FA3FC70B3C5}" srcOrd="0" destOrd="0" presId="urn:microsoft.com/office/officeart/2005/8/layout/hProcess4"/>
    <dgm:cxn modelId="{D8692365-8712-430C-B1A3-ADF9D6A671CA}" type="presParOf" srcId="{6A620385-EEB9-4EEF-811C-74F7DF64164F}" destId="{51FFA34F-2557-400D-8C5B-7E33590DC5DF}" srcOrd="1" destOrd="0" presId="urn:microsoft.com/office/officeart/2005/8/layout/hProcess4"/>
    <dgm:cxn modelId="{EF14BC37-03DF-4396-B8A7-19E8CD53D838}" type="presParOf" srcId="{6A620385-EEB9-4EEF-811C-74F7DF64164F}" destId="{3DB9A071-BCE5-49C0-A779-0A89AC022ABE}" srcOrd="2" destOrd="0" presId="urn:microsoft.com/office/officeart/2005/8/layout/hProcess4"/>
    <dgm:cxn modelId="{7E13B0F4-1A50-4E95-8DB2-9FBDF855CF3E}" type="presParOf" srcId="{6A620385-EEB9-4EEF-811C-74F7DF64164F}" destId="{CDAF50F7-401D-449A-9726-6C3486EE22F2}" srcOrd="3" destOrd="0" presId="urn:microsoft.com/office/officeart/2005/8/layout/hProcess4"/>
    <dgm:cxn modelId="{2096763B-E067-42D8-B65E-4AC6A9DB5C87}" type="presParOf" srcId="{6A620385-EEB9-4EEF-811C-74F7DF64164F}" destId="{81CE87D2-4AE2-46DC-A0B0-5A2CCDC78664}" srcOrd="4" destOrd="0" presId="urn:microsoft.com/office/officeart/2005/8/layout/hProcess4"/>
    <dgm:cxn modelId="{0193D42E-D841-4AE0-B05A-78342336925D}" type="presParOf" srcId="{9954C2F5-64C5-4C28-A8A6-706BC97A752E}" destId="{BD0E58CE-394C-4A0E-B7EF-E46F06427C50}" srcOrd="3" destOrd="0" presId="urn:microsoft.com/office/officeart/2005/8/layout/hProcess4"/>
    <dgm:cxn modelId="{AE919FE6-7B6B-4E54-BA70-314F87199F14}" type="presParOf" srcId="{9954C2F5-64C5-4C28-A8A6-706BC97A752E}" destId="{125324A0-9F19-4D5B-82AA-41EB83DDC3DA}" srcOrd="4" destOrd="0" presId="urn:microsoft.com/office/officeart/2005/8/layout/hProcess4"/>
    <dgm:cxn modelId="{4FB61067-666B-4BE9-A9C1-B4B50C813131}" type="presParOf" srcId="{125324A0-9F19-4D5B-82AA-41EB83DDC3DA}" destId="{74C5A5E9-F66A-4336-843E-25790B2A32A2}" srcOrd="0" destOrd="0" presId="urn:microsoft.com/office/officeart/2005/8/layout/hProcess4"/>
    <dgm:cxn modelId="{48C4BF71-7AF6-49EE-87DD-405AB8C98C3C}" type="presParOf" srcId="{125324A0-9F19-4D5B-82AA-41EB83DDC3DA}" destId="{76CAE307-FF26-42E3-8273-0730A5C93094}" srcOrd="1" destOrd="0" presId="urn:microsoft.com/office/officeart/2005/8/layout/hProcess4"/>
    <dgm:cxn modelId="{53ED80B7-C7A4-4992-8BB2-9744F1C0B605}" type="presParOf" srcId="{125324A0-9F19-4D5B-82AA-41EB83DDC3DA}" destId="{37B366B4-43ED-4056-AF27-00908C01A647}" srcOrd="2" destOrd="0" presId="urn:microsoft.com/office/officeart/2005/8/layout/hProcess4"/>
    <dgm:cxn modelId="{C51EDA72-0EC2-4867-81D7-66356A6622E3}" type="presParOf" srcId="{125324A0-9F19-4D5B-82AA-41EB83DDC3DA}" destId="{8C0FD058-70DB-47F9-BF02-2EEB6BCD731D}" srcOrd="3" destOrd="0" presId="urn:microsoft.com/office/officeart/2005/8/layout/hProcess4"/>
    <dgm:cxn modelId="{BA2744F2-128C-475D-9664-FA43A7C4DFB4}" type="presParOf" srcId="{125324A0-9F19-4D5B-82AA-41EB83DDC3DA}" destId="{895CE4AB-4DD6-49A9-9482-ECB747689300}" srcOrd="4" destOrd="0" presId="urn:microsoft.com/office/officeart/2005/8/layout/hProcess4"/>
    <dgm:cxn modelId="{C422A131-2481-4C2F-8C08-E9D71E352ECF}" type="presParOf" srcId="{9954C2F5-64C5-4C28-A8A6-706BC97A752E}" destId="{EBC06A27-118D-430B-9CDA-1614FDE4EAED}" srcOrd="5" destOrd="0" presId="urn:microsoft.com/office/officeart/2005/8/layout/hProcess4"/>
    <dgm:cxn modelId="{F9FCAB92-0301-407B-8F3C-4A8097807B43}" type="presParOf" srcId="{9954C2F5-64C5-4C28-A8A6-706BC97A752E}" destId="{9DC890D0-9542-4AFF-833D-F6E00C7DC941}" srcOrd="6" destOrd="0" presId="urn:microsoft.com/office/officeart/2005/8/layout/hProcess4"/>
    <dgm:cxn modelId="{AE8CF717-9F8D-46FA-996C-BEDE2D278504}" type="presParOf" srcId="{9DC890D0-9542-4AFF-833D-F6E00C7DC941}" destId="{7611B810-80E0-494D-A964-4847116CE0A0}" srcOrd="0" destOrd="0" presId="urn:microsoft.com/office/officeart/2005/8/layout/hProcess4"/>
    <dgm:cxn modelId="{05F10563-0B5A-40C0-B330-92E1E9836B54}" type="presParOf" srcId="{9DC890D0-9542-4AFF-833D-F6E00C7DC941}" destId="{6BDA1F78-1140-40B4-BDD9-957C2405EBD5}" srcOrd="1" destOrd="0" presId="urn:microsoft.com/office/officeart/2005/8/layout/hProcess4"/>
    <dgm:cxn modelId="{20C5AEB9-B776-4CF7-A60F-8518BD294B65}" type="presParOf" srcId="{9DC890D0-9542-4AFF-833D-F6E00C7DC941}" destId="{5F51FD99-279E-42DF-95B0-E5EED976BC65}" srcOrd="2" destOrd="0" presId="urn:microsoft.com/office/officeart/2005/8/layout/hProcess4"/>
    <dgm:cxn modelId="{DF66EDBD-2316-42AF-B9C8-8C84DC3255C3}" type="presParOf" srcId="{9DC890D0-9542-4AFF-833D-F6E00C7DC941}" destId="{E1666CE6-806F-4052-9569-ABADDA47BD13}" srcOrd="3" destOrd="0" presId="urn:microsoft.com/office/officeart/2005/8/layout/hProcess4"/>
    <dgm:cxn modelId="{F6EC1C44-DB7F-4A2D-BF97-E3A1FCDF2378}" type="presParOf" srcId="{9DC890D0-9542-4AFF-833D-F6E00C7DC941}" destId="{3D520D6E-EE35-4A98-8C28-AB86F0632D5B}" srcOrd="4" destOrd="0" presId="urn:microsoft.com/office/officeart/2005/8/layout/hProcess4"/>
    <dgm:cxn modelId="{52F55290-249C-45A3-BA5B-514274EF4304}" type="presParOf" srcId="{9954C2F5-64C5-4C28-A8A6-706BC97A752E}" destId="{A2532E95-C5B3-45F1-81BC-308D07DEF4A1}" srcOrd="7" destOrd="0" presId="urn:microsoft.com/office/officeart/2005/8/layout/hProcess4"/>
    <dgm:cxn modelId="{71BF29B5-DEE5-4F3B-A32B-50B9EC0C2DBD}" type="presParOf" srcId="{9954C2F5-64C5-4C28-A8A6-706BC97A752E}" destId="{51130548-09D5-4257-8706-B61D5CC28E1B}" srcOrd="8" destOrd="0" presId="urn:microsoft.com/office/officeart/2005/8/layout/hProcess4"/>
    <dgm:cxn modelId="{CF995C0C-B056-4758-B4AE-89F51141BA98}" type="presParOf" srcId="{51130548-09D5-4257-8706-B61D5CC28E1B}" destId="{18B404CD-BCE0-4B4B-B2FD-5A192B426840}" srcOrd="0" destOrd="0" presId="urn:microsoft.com/office/officeart/2005/8/layout/hProcess4"/>
    <dgm:cxn modelId="{ECEA14FA-BF0A-42A2-A132-0D694010F845}" type="presParOf" srcId="{51130548-09D5-4257-8706-B61D5CC28E1B}" destId="{FBD4786F-3DCB-4367-93AE-6B54EF33B107}" srcOrd="1" destOrd="0" presId="urn:microsoft.com/office/officeart/2005/8/layout/hProcess4"/>
    <dgm:cxn modelId="{789A841B-EBC0-4D81-AD69-10D7BF25FA8E}" type="presParOf" srcId="{51130548-09D5-4257-8706-B61D5CC28E1B}" destId="{EF3CBEB6-F503-4CEA-B630-4B8A1B41B9AB}" srcOrd="2" destOrd="0" presId="urn:microsoft.com/office/officeart/2005/8/layout/hProcess4"/>
    <dgm:cxn modelId="{4C7649A3-B21C-4405-84F6-D3E8FF0F9D7C}" type="presParOf" srcId="{51130548-09D5-4257-8706-B61D5CC28E1B}" destId="{5BE3C248-9F89-40B1-83C5-920D138B1FD8}" srcOrd="3" destOrd="0" presId="urn:microsoft.com/office/officeart/2005/8/layout/hProcess4"/>
    <dgm:cxn modelId="{35365BA5-D8F9-46E4-8058-C88229E1AF42}" type="presParOf" srcId="{51130548-09D5-4257-8706-B61D5CC28E1B}" destId="{665D369D-1C90-4218-A77A-9C11ED6AB342}" srcOrd="4" destOrd="0" presId="urn:microsoft.com/office/officeart/2005/8/layout/hProcess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fr-FR" sz="2400" b="1"/>
            <a:t>Les applications</a:t>
          </a:r>
          <a:endParaRPr lang="fr-FR" sz="2400"/>
        </a:p>
      </dgm:t>
    </dgm:pt>
    <dgm:pt modelId="{5CD457E9-A33E-4DBC-A90D-CE9D16AE3571}" type="sibTrans" cxnId="{18906343-4C11-43EC-8B05-4C2B1446B2C0}">
      <dgm:prSet/>
      <dgm:spPr/>
      <dgm:t>
        <a:bodyPr/>
        <a:lstStyle/>
        <a:p>
          <a:endParaRPr lang="fr-FR"/>
        </a:p>
      </dgm:t>
    </dgm:pt>
    <dgm:pt modelId="{3DFB085D-282C-42E4-8CF9-F462DD755B38}" type="parTrans" cxnId="{18906343-4C11-43EC-8B05-4C2B1446B2C0}">
      <dgm:prSet/>
      <dgm:spPr/>
      <dgm:t>
        <a:bodyPr/>
        <a:lstStyle/>
        <a:p>
          <a:endParaRPr lang="fr-FR"/>
        </a:p>
      </dgm:t>
    </dgm:pt>
    <dgm:pt modelId="{EE7E8D9D-A118-4721-A1F5-3DC3B6AC372E}" type="pres">
      <dgm:prSet presAssocID="{B5DE95CB-E908-48BA-B686-9CFABBACE379}" presName="Name0" presStyleCnt="0">
        <dgm:presLayoutVars>
          <dgm:dir/>
          <dgm:resizeHandles val="exact"/>
        </dgm:presLayoutVars>
      </dgm:prSet>
      <dgm:spPr/>
    </dgm:pt>
    <dgm:pt modelId="{6844E9A6-3B34-45A1-BB00-94397B2E96FF}" type="pres">
      <dgm:prSet presAssocID="{6357B381-BDDC-459F-89E1-0C239D98E25D}" presName="node" presStyleLbl="node1" presStyleIdx="0" presStyleCnt="1" custScaleX="100196" custScaleY="44488" custLinFactNeighborX="-1228" custLinFactNeighborY="-42990">
        <dgm:presLayoutVars>
          <dgm:bulletEnabled val="1"/>
        </dgm:presLayoutVars>
      </dgm:prSet>
      <dgm:spPr/>
    </dgm:pt>
  </dgm:ptLst>
  <dgm:cxnLst>
    <dgm:cxn modelId="{18906343-4C11-43EC-8B05-4C2B1446B2C0}" srcId="{B5DE95CB-E908-48BA-B686-9CFABBACE379}" destId="{6357B381-BDDC-459F-89E1-0C239D98E25D}" srcOrd="0" destOrd="0" parTransId="{3DFB085D-282C-42E4-8CF9-F462DD755B38}" sibTransId="{5CD457E9-A33E-4DBC-A90D-CE9D16AE3571}"/>
    <dgm:cxn modelId="{ED6B3F93-58CC-4F84-9287-BBF76FB3B94B}" type="presOf" srcId="{6357B381-BDDC-459F-89E1-0C239D98E25D}" destId="{6844E9A6-3B34-45A1-BB00-94397B2E96FF}" srcOrd="0" destOrd="0" presId="urn:microsoft.com/office/officeart/2005/8/layout/process1"/>
    <dgm:cxn modelId="{BC627DC8-4829-4A2A-AD36-A3A8FA3069CF}" type="presOf" srcId="{B5DE95CB-E908-48BA-B686-9CFABBACE379}" destId="{EE7E8D9D-A118-4721-A1F5-3DC3B6AC372E}" srcOrd="0" destOrd="0" presId="urn:microsoft.com/office/officeart/2005/8/layout/process1"/>
    <dgm:cxn modelId="{F55261D7-5285-46F0-A342-DCC64BB0CEB7}" type="presParOf" srcId="{EE7E8D9D-A118-4721-A1F5-3DC3B6AC372E}" destId="{6844E9A6-3B34-45A1-BB00-94397B2E96FF}"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fr-FR" sz="2400" b="1"/>
            <a:t>Data Quality</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5A81F033-E7CB-4AEE-952D-26F23C5198EF}" type="pres">
      <dgm:prSet presAssocID="{B5DE95CB-E908-48BA-B686-9CFABBACE379}" presName="Name0" presStyleCnt="0">
        <dgm:presLayoutVars>
          <dgm:dir/>
          <dgm:resizeHandles val="exact"/>
        </dgm:presLayoutVars>
      </dgm:prSet>
      <dgm:spPr/>
    </dgm:pt>
    <dgm:pt modelId="{78943AFB-0944-4CDB-BDFA-0F168C277139}" type="pres">
      <dgm:prSet presAssocID="{6357B381-BDDC-459F-89E1-0C239D98E25D}" presName="node" presStyleLbl="node1" presStyleIdx="0" presStyleCnt="1" custScaleX="100098" custScaleY="42263">
        <dgm:presLayoutVars>
          <dgm:bulletEnabled val="1"/>
        </dgm:presLayoutVars>
      </dgm:prSet>
      <dgm:spPr/>
    </dgm:pt>
  </dgm:ptLst>
  <dgm:cxnLst>
    <dgm:cxn modelId="{6749B43B-9E26-49E6-9AEC-CE3017BDAD1F}" type="presOf" srcId="{B5DE95CB-E908-48BA-B686-9CFABBACE379}" destId="{5A81F033-E7CB-4AEE-952D-26F23C5198EF}" srcOrd="0" destOrd="0" presId="urn:microsoft.com/office/officeart/2005/8/layout/process1"/>
    <dgm:cxn modelId="{18906343-4C11-43EC-8B05-4C2B1446B2C0}" srcId="{B5DE95CB-E908-48BA-B686-9CFABBACE379}" destId="{6357B381-BDDC-459F-89E1-0C239D98E25D}" srcOrd="0" destOrd="0" parTransId="{3DFB085D-282C-42E4-8CF9-F462DD755B38}" sibTransId="{5CD457E9-A33E-4DBC-A90D-CE9D16AE3571}"/>
    <dgm:cxn modelId="{EEB694A3-C87F-495A-B08B-97B95962860B}" type="presOf" srcId="{6357B381-BDDC-459F-89E1-0C239D98E25D}" destId="{78943AFB-0944-4CDB-BDFA-0F168C277139}" srcOrd="0" destOrd="0" presId="urn:microsoft.com/office/officeart/2005/8/layout/process1"/>
    <dgm:cxn modelId="{BDD370FF-F891-4F20-83F4-996D5758E689}" type="presParOf" srcId="{5A81F033-E7CB-4AEE-952D-26F23C5198EF}" destId="{78943AFB-0944-4CDB-BDFA-0F168C277139}"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E05E9B6D-3C96-4E77-931F-1EAE15DF217A}">
      <dgm:prSet phldrT="[Texte]" custT="1"/>
      <dgm:spPr>
        <a:solidFill>
          <a:schemeClr val="tx2">
            <a:lumMod val="60000"/>
            <a:lumOff val="40000"/>
          </a:schemeClr>
        </a:solidFill>
      </dgm:spPr>
      <dgm:t>
        <a:bodyPr/>
        <a:lstStyle/>
        <a:p>
          <a:r>
            <a:rPr lang="fr-FR" sz="2000" b="1"/>
            <a:t>Définition des contrôles </a:t>
          </a:r>
        </a:p>
        <a:p>
          <a:r>
            <a:rPr lang="fr-FR" sz="2000"/>
            <a:t>avec les seuils de qualité par les métiers</a:t>
          </a:r>
        </a:p>
      </dgm:t>
    </dgm:pt>
    <dgm:pt modelId="{99E58FDA-26BD-4E4C-AC03-E255C7735AD7}" type="parTrans" cxnId="{1E46DF67-DDA6-4B83-B150-DF0F3A33B35F}">
      <dgm:prSet/>
      <dgm:spPr/>
      <dgm:t>
        <a:bodyPr/>
        <a:lstStyle/>
        <a:p>
          <a:endParaRPr lang="fr-FR"/>
        </a:p>
      </dgm:t>
    </dgm:pt>
    <dgm:pt modelId="{E93F17E0-2245-403E-8903-EA8F3BE19057}" type="sibTrans" cxnId="{1E46DF67-DDA6-4B83-B150-DF0F3A33B35F}">
      <dgm:prSet/>
      <dgm:spPr>
        <a:solidFill>
          <a:srgbClr val="FFC000"/>
        </a:solidFill>
      </dgm:spPr>
      <dgm:t>
        <a:bodyPr/>
        <a:lstStyle/>
        <a:p>
          <a:endParaRPr lang="fr-FR"/>
        </a:p>
      </dgm:t>
    </dgm:pt>
    <dgm:pt modelId="{E5369A81-828D-48F6-94F8-4570C6FCC9CB}">
      <dgm:prSet phldrT="[Texte]" custT="1"/>
      <dgm:spPr>
        <a:solidFill>
          <a:schemeClr val="tx2">
            <a:lumMod val="60000"/>
            <a:lumOff val="40000"/>
          </a:schemeClr>
        </a:solidFill>
      </dgm:spPr>
      <dgm:t>
        <a:bodyPr/>
        <a:lstStyle/>
        <a:p>
          <a:r>
            <a:rPr lang="fr-FR" sz="2000" b="1"/>
            <a:t>Visualisation graphique de la qualité </a:t>
          </a:r>
        </a:p>
        <a:p>
          <a:r>
            <a:rPr lang="fr-FR" sz="2000"/>
            <a:t>Sur les informations</a:t>
          </a:r>
        </a:p>
      </dgm:t>
    </dgm:pt>
    <dgm:pt modelId="{1E63A7B1-71F7-49E7-AE6F-1077907A2D41}" type="parTrans" cxnId="{E4DF39BD-1038-49E7-A676-D1A143ABD115}">
      <dgm:prSet/>
      <dgm:spPr/>
      <dgm:t>
        <a:bodyPr/>
        <a:lstStyle/>
        <a:p>
          <a:endParaRPr lang="fr-FR"/>
        </a:p>
      </dgm:t>
    </dgm:pt>
    <dgm:pt modelId="{9E70A582-AFD2-4166-8AA8-E0A387ACB608}" type="sibTrans" cxnId="{E4DF39BD-1038-49E7-A676-D1A143ABD115}">
      <dgm:prSet/>
      <dgm:spPr/>
      <dgm:t>
        <a:bodyPr/>
        <a:lstStyle/>
        <a:p>
          <a:endParaRPr lang="fr-FR"/>
        </a:p>
      </dgm:t>
    </dgm:pt>
    <dgm:pt modelId="{A71139E7-768B-4979-B164-B39A93E56E51}">
      <dgm:prSet phldrT="[Texte]" custT="1"/>
      <dgm:spPr>
        <a:solidFill>
          <a:schemeClr val="tx2">
            <a:lumMod val="60000"/>
            <a:lumOff val="40000"/>
          </a:schemeClr>
        </a:solidFill>
      </dgm:spPr>
      <dgm:t>
        <a:bodyPr/>
        <a:lstStyle/>
        <a:p>
          <a:r>
            <a:rPr lang="fr-FR" sz="2000" b="1"/>
            <a:t>Historisation  des résultats</a:t>
          </a:r>
        </a:p>
        <a:p>
          <a:r>
            <a:rPr lang="fr-FR" sz="2000" b="1"/>
            <a:t> </a:t>
          </a:r>
          <a:r>
            <a:rPr lang="fr-FR" sz="2000"/>
            <a:t>des campagnes de qualité</a:t>
          </a:r>
        </a:p>
      </dgm:t>
    </dgm:pt>
    <dgm:pt modelId="{8193312C-9DDC-4C28-A183-E8B85D073980}" type="parTrans" cxnId="{5D7274DD-0BF1-4DAE-9C73-6B87FB4E55D9}">
      <dgm:prSet/>
      <dgm:spPr/>
      <dgm:t>
        <a:bodyPr/>
        <a:lstStyle/>
        <a:p>
          <a:endParaRPr lang="fr-FR"/>
        </a:p>
      </dgm:t>
    </dgm:pt>
    <dgm:pt modelId="{9380D5FD-70FD-46BC-B7EE-83BE1D2BE39E}" type="sibTrans" cxnId="{5D7274DD-0BF1-4DAE-9C73-6B87FB4E55D9}">
      <dgm:prSet/>
      <dgm:spPr>
        <a:solidFill>
          <a:srgbClr val="FFC000"/>
        </a:solidFill>
      </dgm:spPr>
      <dgm:t>
        <a:bodyPr/>
        <a:lstStyle/>
        <a:p>
          <a:endParaRPr lang="fr-FR"/>
        </a:p>
      </dgm:t>
    </dgm:pt>
    <dgm:pt modelId="{C9C16900-9FDA-464E-AF2C-8009E4999705}">
      <dgm:prSet phldrT="[Texte]" custT="1"/>
      <dgm:spPr>
        <a:solidFill>
          <a:schemeClr val="tx2">
            <a:lumMod val="60000"/>
            <a:lumOff val="40000"/>
          </a:schemeClr>
        </a:solidFill>
      </dgm:spPr>
      <dgm:t>
        <a:bodyPr/>
        <a:lstStyle/>
        <a:p>
          <a:r>
            <a:rPr lang="fr-FR" sz="2000" b="1"/>
            <a:t>Remontée des résultats </a:t>
          </a:r>
        </a:p>
        <a:p>
          <a:r>
            <a:rPr lang="fr-FR" sz="2000"/>
            <a:t>des campagnes de Data Quality</a:t>
          </a:r>
        </a:p>
      </dgm:t>
    </dgm:pt>
    <dgm:pt modelId="{606BDDAA-0AC2-4C01-9A31-394AEB76A0CC}" type="parTrans" cxnId="{BE40BBB4-B0D9-43C7-94C9-D20AD6717B26}">
      <dgm:prSet/>
      <dgm:spPr/>
      <dgm:t>
        <a:bodyPr/>
        <a:lstStyle/>
        <a:p>
          <a:endParaRPr lang="fr-FR"/>
        </a:p>
      </dgm:t>
    </dgm:pt>
    <dgm:pt modelId="{C194EC34-05AC-4AD6-86C8-061952B96F7F}" type="sibTrans" cxnId="{BE40BBB4-B0D9-43C7-94C9-D20AD6717B26}">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C1AD0878-9117-4999-B63C-B040945E860C}" type="pres">
      <dgm:prSet presAssocID="{E05E9B6D-3C96-4E77-931F-1EAE15DF217A}" presName="composite1" presStyleCnt="0"/>
      <dgm:spPr/>
    </dgm:pt>
    <dgm:pt modelId="{455ABE9A-5A93-4469-B940-4CEF9660484C}" type="pres">
      <dgm:prSet presAssocID="{E05E9B6D-3C96-4E77-931F-1EAE15DF217A}" presName="dummyNode1" presStyleLbl="node1" presStyleIdx="0" presStyleCnt="4"/>
      <dgm:spPr/>
    </dgm:pt>
    <dgm:pt modelId="{6AF22347-E1F8-4E4B-B73E-8058B23516C5}" type="pres">
      <dgm:prSet presAssocID="{E05E9B6D-3C96-4E77-931F-1EAE15DF217A}" presName="childNode1" presStyleLbl="bgAcc1" presStyleIdx="0" presStyleCnt="4">
        <dgm:presLayoutVars>
          <dgm:bulletEnabled val="1"/>
        </dgm:presLayoutVars>
      </dgm:prSet>
      <dgm:spPr/>
    </dgm:pt>
    <dgm:pt modelId="{5C76BF15-FD22-4EAA-AD8C-C051714BF8E6}" type="pres">
      <dgm:prSet presAssocID="{E05E9B6D-3C96-4E77-931F-1EAE15DF217A}" presName="childNode1tx" presStyleLbl="bgAcc1" presStyleIdx="0" presStyleCnt="4">
        <dgm:presLayoutVars>
          <dgm:bulletEnabled val="1"/>
        </dgm:presLayoutVars>
      </dgm:prSet>
      <dgm:spPr/>
    </dgm:pt>
    <dgm:pt modelId="{0FFE6C5C-A530-4452-9B63-6139331A4CD4}" type="pres">
      <dgm:prSet presAssocID="{E05E9B6D-3C96-4E77-931F-1EAE15DF217A}" presName="parentNode1" presStyleLbl="node1" presStyleIdx="0" presStyleCnt="4" custScaleX="111829" custScaleY="309915" custLinFactNeighborX="-2277">
        <dgm:presLayoutVars>
          <dgm:chMax val="1"/>
          <dgm:bulletEnabled val="1"/>
        </dgm:presLayoutVars>
      </dgm:prSet>
      <dgm:spPr/>
    </dgm:pt>
    <dgm:pt modelId="{D1F45A94-7D08-4223-B520-57D2AA0A6FD5}" type="pres">
      <dgm:prSet presAssocID="{E05E9B6D-3C96-4E77-931F-1EAE15DF217A}" presName="connSite1" presStyleCnt="0"/>
      <dgm:spPr/>
    </dgm:pt>
    <dgm:pt modelId="{36682F4B-AC14-40D9-8ED2-D7C011A1B7FC}" type="pres">
      <dgm:prSet presAssocID="{E93F17E0-2245-403E-8903-EA8F3BE19057}" presName="Name9" presStyleLbl="sibTrans2D1" presStyleIdx="0" presStyleCnt="3"/>
      <dgm:spPr/>
    </dgm:pt>
    <dgm:pt modelId="{12087733-8A40-4AC2-84A4-7757CA273C79}" type="pres">
      <dgm:prSet presAssocID="{C9C16900-9FDA-464E-AF2C-8009E4999705}" presName="composite2" presStyleCnt="0"/>
      <dgm:spPr/>
    </dgm:pt>
    <dgm:pt modelId="{20B1C42F-362A-4F98-B05B-B5814521FE4C}" type="pres">
      <dgm:prSet presAssocID="{C9C16900-9FDA-464E-AF2C-8009E4999705}" presName="dummyNode2" presStyleLbl="node1" presStyleIdx="0" presStyleCnt="4"/>
      <dgm:spPr/>
    </dgm:pt>
    <dgm:pt modelId="{5A066073-BE20-4723-B8D1-D7EB94DF7207}" type="pres">
      <dgm:prSet presAssocID="{C9C16900-9FDA-464E-AF2C-8009E4999705}" presName="childNode2" presStyleLbl="bgAcc1" presStyleIdx="1" presStyleCnt="4">
        <dgm:presLayoutVars>
          <dgm:bulletEnabled val="1"/>
        </dgm:presLayoutVars>
      </dgm:prSet>
      <dgm:spPr/>
    </dgm:pt>
    <dgm:pt modelId="{84D20C5F-7805-410F-85C7-6F5026A7C36E}" type="pres">
      <dgm:prSet presAssocID="{C9C16900-9FDA-464E-AF2C-8009E4999705}" presName="childNode2tx" presStyleLbl="bgAcc1" presStyleIdx="1" presStyleCnt="4">
        <dgm:presLayoutVars>
          <dgm:bulletEnabled val="1"/>
        </dgm:presLayoutVars>
      </dgm:prSet>
      <dgm:spPr/>
    </dgm:pt>
    <dgm:pt modelId="{B40E1263-E257-49AA-8110-BC14B8A70FD9}" type="pres">
      <dgm:prSet presAssocID="{C9C16900-9FDA-464E-AF2C-8009E4999705}" presName="parentNode2" presStyleLbl="node1" presStyleIdx="1" presStyleCnt="4" custScaleX="111829" custScaleY="309915" custLinFactNeighborX="-2277">
        <dgm:presLayoutVars>
          <dgm:chMax val="0"/>
          <dgm:bulletEnabled val="1"/>
        </dgm:presLayoutVars>
      </dgm:prSet>
      <dgm:spPr/>
    </dgm:pt>
    <dgm:pt modelId="{6C04A2AE-46B3-4683-862D-37D10178185E}" type="pres">
      <dgm:prSet presAssocID="{C9C16900-9FDA-464E-AF2C-8009E4999705}" presName="connSite2" presStyleCnt="0"/>
      <dgm:spPr/>
    </dgm:pt>
    <dgm:pt modelId="{02C2D358-F476-440E-ABE1-339062E538E4}" type="pres">
      <dgm:prSet presAssocID="{C194EC34-05AC-4AD6-86C8-061952B96F7F}" presName="Name18" presStyleLbl="sibTrans2D1" presStyleIdx="1" presStyleCnt="3"/>
      <dgm:spPr/>
    </dgm:pt>
    <dgm:pt modelId="{C7ED75B7-AE12-4953-A14A-B7F60C673365}" type="pres">
      <dgm:prSet presAssocID="{A71139E7-768B-4979-B164-B39A93E56E51}" presName="composite1" presStyleCnt="0"/>
      <dgm:spPr/>
    </dgm:pt>
    <dgm:pt modelId="{39DC6F09-5B54-4578-BEA6-1C6E3E6A302F}" type="pres">
      <dgm:prSet presAssocID="{A71139E7-768B-4979-B164-B39A93E56E51}" presName="dummyNode1" presStyleLbl="node1" presStyleIdx="1" presStyleCnt="4"/>
      <dgm:spPr/>
    </dgm:pt>
    <dgm:pt modelId="{0D593A4B-88BB-4B9A-AF8D-718BF1F963C7}" type="pres">
      <dgm:prSet presAssocID="{A71139E7-768B-4979-B164-B39A93E56E51}" presName="childNode1" presStyleLbl="bgAcc1" presStyleIdx="2" presStyleCnt="4">
        <dgm:presLayoutVars>
          <dgm:bulletEnabled val="1"/>
        </dgm:presLayoutVars>
      </dgm:prSet>
      <dgm:spPr/>
    </dgm:pt>
    <dgm:pt modelId="{E7A13F6F-C4FE-4EC3-BF68-B2301EB92D5D}" type="pres">
      <dgm:prSet presAssocID="{A71139E7-768B-4979-B164-B39A93E56E51}" presName="childNode1tx" presStyleLbl="bgAcc1" presStyleIdx="2" presStyleCnt="4">
        <dgm:presLayoutVars>
          <dgm:bulletEnabled val="1"/>
        </dgm:presLayoutVars>
      </dgm:prSet>
      <dgm:spPr/>
    </dgm:pt>
    <dgm:pt modelId="{36B8CD5A-52EC-4B9C-A921-FB525D9DA082}" type="pres">
      <dgm:prSet presAssocID="{A71139E7-768B-4979-B164-B39A93E56E51}" presName="parentNode1" presStyleLbl="node1" presStyleIdx="2" presStyleCnt="4" custScaleX="115558" custScaleY="309915" custLinFactNeighborX="-2277">
        <dgm:presLayoutVars>
          <dgm:chMax val="1"/>
          <dgm:bulletEnabled val="1"/>
        </dgm:presLayoutVars>
      </dgm:prSet>
      <dgm:spPr/>
    </dgm:pt>
    <dgm:pt modelId="{0E09B0A5-FA6C-48E0-86C9-BB827BC1A3B4}" type="pres">
      <dgm:prSet presAssocID="{A71139E7-768B-4979-B164-B39A93E56E51}" presName="connSite1" presStyleCnt="0"/>
      <dgm:spPr/>
    </dgm:pt>
    <dgm:pt modelId="{1843CAB3-77BA-40BC-ACCA-2858C84C1D47}" type="pres">
      <dgm:prSet presAssocID="{9380D5FD-70FD-46BC-B7EE-83BE1D2BE39E}" presName="Name9" presStyleLbl="sibTrans2D1" presStyleIdx="2" presStyleCnt="3"/>
      <dgm:spPr/>
    </dgm:pt>
    <dgm:pt modelId="{ED060F1B-F468-4CA4-AC49-674A4B4E9B33}" type="pres">
      <dgm:prSet presAssocID="{E5369A81-828D-48F6-94F8-4570C6FCC9CB}" presName="composite2" presStyleCnt="0"/>
      <dgm:spPr/>
    </dgm:pt>
    <dgm:pt modelId="{0C9BEA35-9282-4B85-84CF-866A0E21A0D5}" type="pres">
      <dgm:prSet presAssocID="{E5369A81-828D-48F6-94F8-4570C6FCC9CB}" presName="dummyNode2" presStyleLbl="node1" presStyleIdx="2" presStyleCnt="4"/>
      <dgm:spPr/>
    </dgm:pt>
    <dgm:pt modelId="{7E2D563B-CDBE-486B-A6BA-8166A82DEE41}" type="pres">
      <dgm:prSet presAssocID="{E5369A81-828D-48F6-94F8-4570C6FCC9CB}" presName="childNode2" presStyleLbl="bgAcc1" presStyleIdx="3" presStyleCnt="4">
        <dgm:presLayoutVars>
          <dgm:bulletEnabled val="1"/>
        </dgm:presLayoutVars>
      </dgm:prSet>
      <dgm:spPr/>
    </dgm:pt>
    <dgm:pt modelId="{1A0E38D9-B022-4A18-83B5-DDCF97C24885}" type="pres">
      <dgm:prSet presAssocID="{E5369A81-828D-48F6-94F8-4570C6FCC9CB}" presName="childNode2tx" presStyleLbl="bgAcc1" presStyleIdx="3" presStyleCnt="4">
        <dgm:presLayoutVars>
          <dgm:bulletEnabled val="1"/>
        </dgm:presLayoutVars>
      </dgm:prSet>
      <dgm:spPr/>
    </dgm:pt>
    <dgm:pt modelId="{BC48298D-DDF7-42CD-8B2A-D1ED2D7B303B}" type="pres">
      <dgm:prSet presAssocID="{E5369A81-828D-48F6-94F8-4570C6FCC9CB}" presName="parentNode2" presStyleLbl="node1" presStyleIdx="3" presStyleCnt="4" custScaleX="111829" custScaleY="309915" custLinFactNeighborX="-2277">
        <dgm:presLayoutVars>
          <dgm:chMax val="0"/>
          <dgm:bulletEnabled val="1"/>
        </dgm:presLayoutVars>
      </dgm:prSet>
      <dgm:spPr/>
    </dgm:pt>
    <dgm:pt modelId="{77AC955E-8619-45D5-8035-3EBDF82119DB}" type="pres">
      <dgm:prSet presAssocID="{E5369A81-828D-48F6-94F8-4570C6FCC9CB}" presName="connSite2" presStyleCnt="0"/>
      <dgm:spPr/>
    </dgm:pt>
  </dgm:ptLst>
  <dgm:cxnLst>
    <dgm:cxn modelId="{22541313-6AD4-4649-8BF7-B69DD4FE35BF}" type="presOf" srcId="{ECAFA5F6-6008-4C14-BCED-5CD394EEB137}" destId="{2B5875EA-2ABA-48DE-81B9-00F48B6A928D}" srcOrd="0" destOrd="0" presId="urn:microsoft.com/office/officeart/2005/8/layout/hProcess4"/>
    <dgm:cxn modelId="{486EDC3F-8119-4944-9176-180F2B6C99E7}" type="presOf" srcId="{9380D5FD-70FD-46BC-B7EE-83BE1D2BE39E}" destId="{1843CAB3-77BA-40BC-ACCA-2858C84C1D47}" srcOrd="0" destOrd="0" presId="urn:microsoft.com/office/officeart/2005/8/layout/hProcess4"/>
    <dgm:cxn modelId="{81E6C061-5B4B-4D42-A25B-8755E17AFD3A}" type="presOf" srcId="{E05E9B6D-3C96-4E77-931F-1EAE15DF217A}" destId="{0FFE6C5C-A530-4452-9B63-6139331A4CD4}" srcOrd="0" destOrd="0" presId="urn:microsoft.com/office/officeart/2005/8/layout/hProcess4"/>
    <dgm:cxn modelId="{1E46DF67-DDA6-4B83-B150-DF0F3A33B35F}" srcId="{ECAFA5F6-6008-4C14-BCED-5CD394EEB137}" destId="{E05E9B6D-3C96-4E77-931F-1EAE15DF217A}" srcOrd="0" destOrd="0" parTransId="{99E58FDA-26BD-4E4C-AC03-E255C7735AD7}" sibTransId="{E93F17E0-2245-403E-8903-EA8F3BE19057}"/>
    <dgm:cxn modelId="{EA29F277-2B78-48B8-8C7F-282A26D8B87C}" type="presOf" srcId="{C194EC34-05AC-4AD6-86C8-061952B96F7F}" destId="{02C2D358-F476-440E-ABE1-339062E538E4}" srcOrd="0" destOrd="0" presId="urn:microsoft.com/office/officeart/2005/8/layout/hProcess4"/>
    <dgm:cxn modelId="{556C538E-FF1C-4BA0-891D-31DC9C663F37}" type="presOf" srcId="{E93F17E0-2245-403E-8903-EA8F3BE19057}" destId="{36682F4B-AC14-40D9-8ED2-D7C011A1B7FC}" srcOrd="0" destOrd="0" presId="urn:microsoft.com/office/officeart/2005/8/layout/hProcess4"/>
    <dgm:cxn modelId="{3FE727A4-E90A-481F-89EF-B2BBE154BFF9}" type="presOf" srcId="{C9C16900-9FDA-464E-AF2C-8009E4999705}" destId="{B40E1263-E257-49AA-8110-BC14B8A70FD9}" srcOrd="0" destOrd="0" presId="urn:microsoft.com/office/officeart/2005/8/layout/hProcess4"/>
    <dgm:cxn modelId="{C7A608B3-A346-44E7-823C-F4995FE220AA}" type="presOf" srcId="{E5369A81-828D-48F6-94F8-4570C6FCC9CB}" destId="{BC48298D-DDF7-42CD-8B2A-D1ED2D7B303B}" srcOrd="0" destOrd="0" presId="urn:microsoft.com/office/officeart/2005/8/layout/hProcess4"/>
    <dgm:cxn modelId="{BE40BBB4-B0D9-43C7-94C9-D20AD6717B26}" srcId="{ECAFA5F6-6008-4C14-BCED-5CD394EEB137}" destId="{C9C16900-9FDA-464E-AF2C-8009E4999705}" srcOrd="1" destOrd="0" parTransId="{606BDDAA-0AC2-4C01-9A31-394AEB76A0CC}" sibTransId="{C194EC34-05AC-4AD6-86C8-061952B96F7F}"/>
    <dgm:cxn modelId="{E4DF39BD-1038-49E7-A676-D1A143ABD115}" srcId="{ECAFA5F6-6008-4C14-BCED-5CD394EEB137}" destId="{E5369A81-828D-48F6-94F8-4570C6FCC9CB}" srcOrd="3" destOrd="0" parTransId="{1E63A7B1-71F7-49E7-AE6F-1077907A2D41}" sibTransId="{9E70A582-AFD2-4166-8AA8-E0A387ACB608}"/>
    <dgm:cxn modelId="{5D7274DD-0BF1-4DAE-9C73-6B87FB4E55D9}" srcId="{ECAFA5F6-6008-4C14-BCED-5CD394EEB137}" destId="{A71139E7-768B-4979-B164-B39A93E56E51}" srcOrd="2" destOrd="0" parTransId="{8193312C-9DDC-4C28-A183-E8B85D073980}" sibTransId="{9380D5FD-70FD-46BC-B7EE-83BE1D2BE39E}"/>
    <dgm:cxn modelId="{BFF75DE2-3AA4-4212-B1D0-D86D96E94EE0}" type="presOf" srcId="{A71139E7-768B-4979-B164-B39A93E56E51}" destId="{36B8CD5A-52EC-4B9C-A921-FB525D9DA082}" srcOrd="0" destOrd="0" presId="urn:microsoft.com/office/officeart/2005/8/layout/hProcess4"/>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B001E486-BE15-4FC3-A8C5-E4690DDC3495}" type="presParOf" srcId="{9954C2F5-64C5-4C28-A8A6-706BC97A752E}" destId="{C1AD0878-9117-4999-B63C-B040945E860C}" srcOrd="0" destOrd="0" presId="urn:microsoft.com/office/officeart/2005/8/layout/hProcess4"/>
    <dgm:cxn modelId="{5E7BAD10-8DBF-4AD9-9BAA-611FCA88374B}" type="presParOf" srcId="{C1AD0878-9117-4999-B63C-B040945E860C}" destId="{455ABE9A-5A93-4469-B940-4CEF9660484C}" srcOrd="0" destOrd="0" presId="urn:microsoft.com/office/officeart/2005/8/layout/hProcess4"/>
    <dgm:cxn modelId="{7D38E6F2-7C55-4EA6-ADA4-49957CA099CD}" type="presParOf" srcId="{C1AD0878-9117-4999-B63C-B040945E860C}" destId="{6AF22347-E1F8-4E4B-B73E-8058B23516C5}" srcOrd="1" destOrd="0" presId="urn:microsoft.com/office/officeart/2005/8/layout/hProcess4"/>
    <dgm:cxn modelId="{1BD5E784-9135-4F0B-811A-4B57C2471539}" type="presParOf" srcId="{C1AD0878-9117-4999-B63C-B040945E860C}" destId="{5C76BF15-FD22-4EAA-AD8C-C051714BF8E6}" srcOrd="2" destOrd="0" presId="urn:microsoft.com/office/officeart/2005/8/layout/hProcess4"/>
    <dgm:cxn modelId="{EBCA79AD-ADA5-40B2-9BBB-7315E7AB0E34}" type="presParOf" srcId="{C1AD0878-9117-4999-B63C-B040945E860C}" destId="{0FFE6C5C-A530-4452-9B63-6139331A4CD4}" srcOrd="3" destOrd="0" presId="urn:microsoft.com/office/officeart/2005/8/layout/hProcess4"/>
    <dgm:cxn modelId="{F87084F2-73B3-4A6F-B937-2DD376D1D790}" type="presParOf" srcId="{C1AD0878-9117-4999-B63C-B040945E860C}" destId="{D1F45A94-7D08-4223-B520-57D2AA0A6FD5}" srcOrd="4" destOrd="0" presId="urn:microsoft.com/office/officeart/2005/8/layout/hProcess4"/>
    <dgm:cxn modelId="{AC59586D-F796-4592-9F40-F33F5BD9A0A9}" type="presParOf" srcId="{9954C2F5-64C5-4C28-A8A6-706BC97A752E}" destId="{36682F4B-AC14-40D9-8ED2-D7C011A1B7FC}" srcOrd="1" destOrd="0" presId="urn:microsoft.com/office/officeart/2005/8/layout/hProcess4"/>
    <dgm:cxn modelId="{BC2E2AF7-723A-46FB-91F5-74A98534048E}" type="presParOf" srcId="{9954C2F5-64C5-4C28-A8A6-706BC97A752E}" destId="{12087733-8A40-4AC2-84A4-7757CA273C79}" srcOrd="2" destOrd="0" presId="urn:microsoft.com/office/officeart/2005/8/layout/hProcess4"/>
    <dgm:cxn modelId="{AAABD92B-3EE2-4246-84BD-9DE4ACAED66D}" type="presParOf" srcId="{12087733-8A40-4AC2-84A4-7757CA273C79}" destId="{20B1C42F-362A-4F98-B05B-B5814521FE4C}" srcOrd="0" destOrd="0" presId="urn:microsoft.com/office/officeart/2005/8/layout/hProcess4"/>
    <dgm:cxn modelId="{FDCC19D4-4540-4E37-993F-D6E9C554A4FF}" type="presParOf" srcId="{12087733-8A40-4AC2-84A4-7757CA273C79}" destId="{5A066073-BE20-4723-B8D1-D7EB94DF7207}" srcOrd="1" destOrd="0" presId="urn:microsoft.com/office/officeart/2005/8/layout/hProcess4"/>
    <dgm:cxn modelId="{F1F1065D-F9E5-47E6-99A3-CFF222D43A2B}" type="presParOf" srcId="{12087733-8A40-4AC2-84A4-7757CA273C79}" destId="{84D20C5F-7805-410F-85C7-6F5026A7C36E}" srcOrd="2" destOrd="0" presId="urn:microsoft.com/office/officeart/2005/8/layout/hProcess4"/>
    <dgm:cxn modelId="{58C06A6D-4033-469E-ADFF-591583440849}" type="presParOf" srcId="{12087733-8A40-4AC2-84A4-7757CA273C79}" destId="{B40E1263-E257-49AA-8110-BC14B8A70FD9}" srcOrd="3" destOrd="0" presId="urn:microsoft.com/office/officeart/2005/8/layout/hProcess4"/>
    <dgm:cxn modelId="{FEA8E0DE-29AD-4835-9ED0-C1EFB9938327}" type="presParOf" srcId="{12087733-8A40-4AC2-84A4-7757CA273C79}" destId="{6C04A2AE-46B3-4683-862D-37D10178185E}" srcOrd="4" destOrd="0" presId="urn:microsoft.com/office/officeart/2005/8/layout/hProcess4"/>
    <dgm:cxn modelId="{4C22D7F7-38FA-42F2-8C3D-9CC259CD5AF4}" type="presParOf" srcId="{9954C2F5-64C5-4C28-A8A6-706BC97A752E}" destId="{02C2D358-F476-440E-ABE1-339062E538E4}" srcOrd="3" destOrd="0" presId="urn:microsoft.com/office/officeart/2005/8/layout/hProcess4"/>
    <dgm:cxn modelId="{80C54084-125F-4189-9BAC-C738102586BC}" type="presParOf" srcId="{9954C2F5-64C5-4C28-A8A6-706BC97A752E}" destId="{C7ED75B7-AE12-4953-A14A-B7F60C673365}" srcOrd="4" destOrd="0" presId="urn:microsoft.com/office/officeart/2005/8/layout/hProcess4"/>
    <dgm:cxn modelId="{67791CE7-B9CB-4AAF-A13F-51CF1D917B11}" type="presParOf" srcId="{C7ED75B7-AE12-4953-A14A-B7F60C673365}" destId="{39DC6F09-5B54-4578-BEA6-1C6E3E6A302F}" srcOrd="0" destOrd="0" presId="urn:microsoft.com/office/officeart/2005/8/layout/hProcess4"/>
    <dgm:cxn modelId="{5F74C0AB-A081-43F3-A513-B0FC32113C32}" type="presParOf" srcId="{C7ED75B7-AE12-4953-A14A-B7F60C673365}" destId="{0D593A4B-88BB-4B9A-AF8D-718BF1F963C7}" srcOrd="1" destOrd="0" presId="urn:microsoft.com/office/officeart/2005/8/layout/hProcess4"/>
    <dgm:cxn modelId="{B87BE107-A32B-44BC-800A-6D21C0FC4A85}" type="presParOf" srcId="{C7ED75B7-AE12-4953-A14A-B7F60C673365}" destId="{E7A13F6F-C4FE-4EC3-BF68-B2301EB92D5D}" srcOrd="2" destOrd="0" presId="urn:microsoft.com/office/officeart/2005/8/layout/hProcess4"/>
    <dgm:cxn modelId="{EBA63E7C-262E-425A-B834-159E762A033B}" type="presParOf" srcId="{C7ED75B7-AE12-4953-A14A-B7F60C673365}" destId="{36B8CD5A-52EC-4B9C-A921-FB525D9DA082}" srcOrd="3" destOrd="0" presId="urn:microsoft.com/office/officeart/2005/8/layout/hProcess4"/>
    <dgm:cxn modelId="{13444F74-2CAB-40F4-99D4-061AF3F13982}" type="presParOf" srcId="{C7ED75B7-AE12-4953-A14A-B7F60C673365}" destId="{0E09B0A5-FA6C-48E0-86C9-BB827BC1A3B4}" srcOrd="4" destOrd="0" presId="urn:microsoft.com/office/officeart/2005/8/layout/hProcess4"/>
    <dgm:cxn modelId="{4E165CF1-3709-457F-A700-37BB2E046559}" type="presParOf" srcId="{9954C2F5-64C5-4C28-A8A6-706BC97A752E}" destId="{1843CAB3-77BA-40BC-ACCA-2858C84C1D47}" srcOrd="5" destOrd="0" presId="urn:microsoft.com/office/officeart/2005/8/layout/hProcess4"/>
    <dgm:cxn modelId="{2A7F85EF-6C53-4301-BCEF-70DFD4FA7B38}" type="presParOf" srcId="{9954C2F5-64C5-4C28-A8A6-706BC97A752E}" destId="{ED060F1B-F468-4CA4-AC49-674A4B4E9B33}" srcOrd="6" destOrd="0" presId="urn:microsoft.com/office/officeart/2005/8/layout/hProcess4"/>
    <dgm:cxn modelId="{411FAC5D-3D0F-412C-A069-781C65A334A9}" type="presParOf" srcId="{ED060F1B-F468-4CA4-AC49-674A4B4E9B33}" destId="{0C9BEA35-9282-4B85-84CF-866A0E21A0D5}" srcOrd="0" destOrd="0" presId="urn:microsoft.com/office/officeart/2005/8/layout/hProcess4"/>
    <dgm:cxn modelId="{33E4DC9F-9C99-436A-BC85-C4F51C362D14}" type="presParOf" srcId="{ED060F1B-F468-4CA4-AC49-674A4B4E9B33}" destId="{7E2D563B-CDBE-486B-A6BA-8166A82DEE41}" srcOrd="1" destOrd="0" presId="urn:microsoft.com/office/officeart/2005/8/layout/hProcess4"/>
    <dgm:cxn modelId="{DCD6F67B-070A-4A1C-969D-911DD2B87043}" type="presParOf" srcId="{ED060F1B-F468-4CA4-AC49-674A4B4E9B33}" destId="{1A0E38D9-B022-4A18-83B5-DDCF97C24885}" srcOrd="2" destOrd="0" presId="urn:microsoft.com/office/officeart/2005/8/layout/hProcess4"/>
    <dgm:cxn modelId="{1747525F-5FE4-4A90-BC6E-65F1FD6C8AA7}" type="presParOf" srcId="{ED060F1B-F468-4CA4-AC49-674A4B4E9B33}" destId="{BC48298D-DDF7-42CD-8B2A-D1ED2D7B303B}" srcOrd="3" destOrd="0" presId="urn:microsoft.com/office/officeart/2005/8/layout/hProcess4"/>
    <dgm:cxn modelId="{DD74DEFC-8EDB-4CD1-802E-D392322AC332}" type="presParOf" srcId="{ED060F1B-F468-4CA4-AC49-674A4B4E9B33}" destId="{77AC955E-8619-45D5-8035-3EBDF82119DB}"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1077844-7819-44B8-A2E7-F718695687E2}"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B14F8078-7C9A-45C2-8727-7C3EFADF6162}">
      <dgm:prSet phldrT="[Texte]" custT="1"/>
      <dgm:spPr>
        <a:solidFill>
          <a:schemeClr val="tx2">
            <a:lumMod val="60000"/>
            <a:lumOff val="40000"/>
          </a:schemeClr>
        </a:solidFill>
      </dgm:spPr>
      <dgm:t>
        <a:bodyPr/>
        <a:lstStyle/>
        <a:p>
          <a:r>
            <a:rPr lang="fr-FR" sz="2000" b="1">
              <a:solidFill>
                <a:schemeClr val="bg1"/>
              </a:solidFill>
            </a:rPr>
            <a:t>Référentiel</a:t>
          </a:r>
        </a:p>
        <a:p>
          <a:r>
            <a:rPr lang="fr-FR" sz="2000" b="1">
              <a:solidFill>
                <a:schemeClr val="bg1"/>
              </a:solidFill>
            </a:rPr>
            <a:t>Meta Analysis</a:t>
          </a:r>
        </a:p>
      </dgm:t>
    </dgm:pt>
    <dgm:pt modelId="{9109B2A4-99C4-40D2-A783-86901607814D}" type="parTrans" cxnId="{08422523-0046-4558-880E-5FC692E589E6}">
      <dgm:prSet/>
      <dgm:spPr/>
      <dgm:t>
        <a:bodyPr/>
        <a:lstStyle/>
        <a:p>
          <a:endParaRPr lang="fr-FR"/>
        </a:p>
      </dgm:t>
    </dgm:pt>
    <dgm:pt modelId="{2101F3E7-B183-4B06-8817-A5B3E8690E66}" type="sibTrans" cxnId="{08422523-0046-4558-880E-5FC692E589E6}">
      <dgm:prSet/>
      <dgm:spPr/>
      <dgm:t>
        <a:bodyPr/>
        <a:lstStyle/>
        <a:p>
          <a:endParaRPr lang="fr-FR"/>
        </a:p>
      </dgm:t>
    </dgm:pt>
    <dgm:pt modelId="{837B7D98-3BDE-43D4-A56A-4088D6652BEC}">
      <dgm:prSet phldrT="[Texte]"/>
      <dgm:spPr>
        <a:solidFill>
          <a:schemeClr val="bg1">
            <a:lumMod val="85000"/>
            <a:alpha val="20000"/>
          </a:schemeClr>
        </a:solidFill>
        <a:ln w="6350">
          <a:solidFill>
            <a:schemeClr val="tx2">
              <a:lumMod val="60000"/>
              <a:lumOff val="40000"/>
            </a:schemeClr>
          </a:solidFill>
        </a:ln>
      </dgm:spPr>
      <dgm:t>
        <a:bodyPr/>
        <a:lstStyle/>
        <a:p>
          <a:r>
            <a:rPr lang="fr-FR"/>
            <a:t>Bases de production</a:t>
          </a:r>
        </a:p>
      </dgm:t>
    </dgm:pt>
    <dgm:pt modelId="{7A5A00E3-2734-40C9-817D-76A29BC4305A}" type="parTrans" cxnId="{6068E3B5-9073-4C4E-B1A7-19F3884D695A}">
      <dgm:prSet/>
      <dgm:spPr/>
      <dgm:t>
        <a:bodyPr/>
        <a:lstStyle/>
        <a:p>
          <a:endParaRPr lang="fr-FR"/>
        </a:p>
      </dgm:t>
    </dgm:pt>
    <dgm:pt modelId="{7F43E56A-3038-4B42-A81B-A84D3C65AE53}" type="sibTrans" cxnId="{6068E3B5-9073-4C4E-B1A7-19F3884D695A}">
      <dgm:prSet/>
      <dgm:spPr/>
      <dgm:t>
        <a:bodyPr/>
        <a:lstStyle/>
        <a:p>
          <a:endParaRPr lang="fr-FR"/>
        </a:p>
      </dgm:t>
    </dgm:pt>
    <dgm:pt modelId="{F82537AD-426F-4424-A1AD-6DD6B94D8E03}">
      <dgm:prSet phldrT="[Texte]"/>
      <dgm:spPr>
        <a:solidFill>
          <a:schemeClr val="bg1">
            <a:lumMod val="85000"/>
            <a:alpha val="20000"/>
          </a:schemeClr>
        </a:solidFill>
        <a:ln w="6350">
          <a:solidFill>
            <a:schemeClr val="tx2">
              <a:lumMod val="60000"/>
              <a:lumOff val="40000"/>
            </a:schemeClr>
          </a:solidFill>
        </a:ln>
      </dgm:spPr>
      <dgm:t>
        <a:bodyPr/>
        <a:lstStyle/>
        <a:p>
          <a:r>
            <a:rPr lang="fr-FR"/>
            <a:t>Data Integration (ETL)</a:t>
          </a:r>
        </a:p>
      </dgm:t>
    </dgm:pt>
    <dgm:pt modelId="{27F29A98-2A26-493B-A76B-7FD259822C36}" type="parTrans" cxnId="{B97BB062-21F8-4860-88F8-35E546499459}">
      <dgm:prSet/>
      <dgm:spPr/>
      <dgm:t>
        <a:bodyPr/>
        <a:lstStyle/>
        <a:p>
          <a:endParaRPr lang="fr-FR"/>
        </a:p>
      </dgm:t>
    </dgm:pt>
    <dgm:pt modelId="{B78A3F97-3355-4AAA-B95B-F2880DE26E0A}" type="sibTrans" cxnId="{B97BB062-21F8-4860-88F8-35E546499459}">
      <dgm:prSet/>
      <dgm:spPr/>
      <dgm:t>
        <a:bodyPr/>
        <a:lstStyle/>
        <a:p>
          <a:endParaRPr lang="fr-FR"/>
        </a:p>
      </dgm:t>
    </dgm:pt>
    <dgm:pt modelId="{1E8C033B-F7FB-4569-B1A2-A24E47459627}">
      <dgm:prSet phldrT="[Texte]"/>
      <dgm:spPr>
        <a:solidFill>
          <a:schemeClr val="bg1">
            <a:lumMod val="85000"/>
            <a:alpha val="20000"/>
          </a:schemeClr>
        </a:solidFill>
        <a:ln w="6350">
          <a:solidFill>
            <a:schemeClr val="tx2">
              <a:lumMod val="60000"/>
              <a:lumOff val="40000"/>
            </a:schemeClr>
          </a:solidFill>
        </a:ln>
      </dgm:spPr>
      <dgm:t>
        <a:bodyPr/>
        <a:lstStyle/>
        <a:p>
          <a:r>
            <a:rPr lang="fr-FR"/>
            <a:t>Reporting et analyse</a:t>
          </a:r>
        </a:p>
      </dgm:t>
    </dgm:pt>
    <dgm:pt modelId="{A7A415BF-1387-4DE8-A1FD-EF0ADF9E43D9}" type="parTrans" cxnId="{A557EC16-3FF3-4FB2-AFD1-9E6D9C6F321E}">
      <dgm:prSet/>
      <dgm:spPr/>
      <dgm:t>
        <a:bodyPr/>
        <a:lstStyle/>
        <a:p>
          <a:endParaRPr lang="fr-FR"/>
        </a:p>
      </dgm:t>
    </dgm:pt>
    <dgm:pt modelId="{D672752C-58B4-400F-B031-9775BFC5F615}" type="sibTrans" cxnId="{A557EC16-3FF3-4FB2-AFD1-9E6D9C6F321E}">
      <dgm:prSet/>
      <dgm:spPr/>
      <dgm:t>
        <a:bodyPr/>
        <a:lstStyle/>
        <a:p>
          <a:endParaRPr lang="fr-FR"/>
        </a:p>
      </dgm:t>
    </dgm:pt>
    <dgm:pt modelId="{55F62D48-16DA-4FDF-ABFA-FA81FDEDC13E}">
      <dgm:prSet phldrT="[Texte]"/>
      <dgm:spPr>
        <a:solidFill>
          <a:schemeClr val="bg1">
            <a:lumMod val="85000"/>
            <a:alpha val="20000"/>
          </a:schemeClr>
        </a:solidFill>
        <a:ln w="6350">
          <a:solidFill>
            <a:schemeClr val="tx2">
              <a:lumMod val="60000"/>
              <a:lumOff val="40000"/>
            </a:schemeClr>
          </a:solidFill>
        </a:ln>
      </dgm:spPr>
      <dgm:t>
        <a:bodyPr/>
        <a:lstStyle/>
        <a:p>
          <a:r>
            <a:rPr lang="fr-FR"/>
            <a:t>Serveurs</a:t>
          </a:r>
        </a:p>
      </dgm:t>
    </dgm:pt>
    <dgm:pt modelId="{043449D8-7899-419B-9E90-684970160CF4}" type="parTrans" cxnId="{B67CC446-0B67-406F-A817-110DB27A0E07}">
      <dgm:prSet/>
      <dgm:spPr/>
      <dgm:t>
        <a:bodyPr/>
        <a:lstStyle/>
        <a:p>
          <a:endParaRPr lang="fr-FR"/>
        </a:p>
      </dgm:t>
    </dgm:pt>
    <dgm:pt modelId="{15515A5B-5A57-41C4-B5B5-502A433581EC}" type="sibTrans" cxnId="{B67CC446-0B67-406F-A817-110DB27A0E07}">
      <dgm:prSet/>
      <dgm:spPr/>
      <dgm:t>
        <a:bodyPr/>
        <a:lstStyle/>
        <a:p>
          <a:endParaRPr lang="fr-FR"/>
        </a:p>
      </dgm:t>
    </dgm:pt>
    <dgm:pt modelId="{B2F5110D-358A-4C27-BCC7-EE0D62207B34}">
      <dgm:prSet phldrT="[Texte]"/>
      <dgm:spPr>
        <a:solidFill>
          <a:schemeClr val="bg1">
            <a:lumMod val="85000"/>
            <a:alpha val="20000"/>
          </a:schemeClr>
        </a:solidFill>
        <a:ln w="6350">
          <a:solidFill>
            <a:schemeClr val="tx2">
              <a:lumMod val="60000"/>
              <a:lumOff val="40000"/>
            </a:schemeClr>
          </a:solidFill>
        </a:ln>
      </dgm:spPr>
      <dgm:t>
        <a:bodyPr/>
        <a:lstStyle/>
        <a:p>
          <a:r>
            <a:rPr lang="fr-FR"/>
            <a:t>Data Warehouse</a:t>
          </a:r>
        </a:p>
      </dgm:t>
    </dgm:pt>
    <dgm:pt modelId="{DD2239DB-4E72-42A0-BEE6-1306D0360DCA}" type="parTrans" cxnId="{E4F864DA-4C75-430C-BE2B-55755824D3CE}">
      <dgm:prSet/>
      <dgm:spPr/>
      <dgm:t>
        <a:bodyPr/>
        <a:lstStyle/>
        <a:p>
          <a:endParaRPr lang="fr-FR"/>
        </a:p>
      </dgm:t>
    </dgm:pt>
    <dgm:pt modelId="{F2B80033-8590-434F-AE3A-FD4FAA8B69C4}" type="sibTrans" cxnId="{E4F864DA-4C75-430C-BE2B-55755824D3CE}">
      <dgm:prSet/>
      <dgm:spPr/>
      <dgm:t>
        <a:bodyPr/>
        <a:lstStyle/>
        <a:p>
          <a:endParaRPr lang="fr-FR"/>
        </a:p>
      </dgm:t>
    </dgm:pt>
    <dgm:pt modelId="{BC8F577C-5728-4FA5-811B-675B7BB68778}" type="pres">
      <dgm:prSet presAssocID="{11077844-7819-44B8-A2E7-F718695687E2}" presName="composite" presStyleCnt="0">
        <dgm:presLayoutVars>
          <dgm:chMax val="1"/>
          <dgm:dir/>
          <dgm:resizeHandles val="exact"/>
        </dgm:presLayoutVars>
      </dgm:prSet>
      <dgm:spPr/>
    </dgm:pt>
    <dgm:pt modelId="{665A14AA-653C-4F1E-91A6-DE6E116778DD}" type="pres">
      <dgm:prSet presAssocID="{11077844-7819-44B8-A2E7-F718695687E2}" presName="radial" presStyleCnt="0">
        <dgm:presLayoutVars>
          <dgm:animLvl val="ctr"/>
        </dgm:presLayoutVars>
      </dgm:prSet>
      <dgm:spPr/>
    </dgm:pt>
    <dgm:pt modelId="{3EA61E9C-4B81-496A-8D1C-AB3891C4AB53}" type="pres">
      <dgm:prSet presAssocID="{B14F8078-7C9A-45C2-8727-7C3EFADF6162}" presName="centerShape" presStyleLbl="vennNode1" presStyleIdx="0" presStyleCnt="6"/>
      <dgm:spPr/>
    </dgm:pt>
    <dgm:pt modelId="{2C0AD893-CFF7-422E-A55B-EB3D41336175}" type="pres">
      <dgm:prSet presAssocID="{55F62D48-16DA-4FDF-ABFA-FA81FDEDC13E}" presName="node" presStyleLbl="vennNode1" presStyleIdx="1" presStyleCnt="6">
        <dgm:presLayoutVars>
          <dgm:bulletEnabled val="1"/>
        </dgm:presLayoutVars>
      </dgm:prSet>
      <dgm:spPr/>
    </dgm:pt>
    <dgm:pt modelId="{2C46FB92-3CFC-4F42-881F-F5B768ABABC3}" type="pres">
      <dgm:prSet presAssocID="{837B7D98-3BDE-43D4-A56A-4088D6652BEC}" presName="node" presStyleLbl="vennNode1" presStyleIdx="2" presStyleCnt="6">
        <dgm:presLayoutVars>
          <dgm:bulletEnabled val="1"/>
        </dgm:presLayoutVars>
      </dgm:prSet>
      <dgm:spPr/>
    </dgm:pt>
    <dgm:pt modelId="{7FE6CAFB-A0D7-45B4-812E-E2A5495EB308}" type="pres">
      <dgm:prSet presAssocID="{B2F5110D-358A-4C27-BCC7-EE0D62207B34}" presName="node" presStyleLbl="vennNode1" presStyleIdx="3" presStyleCnt="6">
        <dgm:presLayoutVars>
          <dgm:bulletEnabled val="1"/>
        </dgm:presLayoutVars>
      </dgm:prSet>
      <dgm:spPr/>
    </dgm:pt>
    <dgm:pt modelId="{07888C81-04C1-4D87-930F-3F9AD5E2A6CF}" type="pres">
      <dgm:prSet presAssocID="{F82537AD-426F-4424-A1AD-6DD6B94D8E03}" presName="node" presStyleLbl="vennNode1" presStyleIdx="4" presStyleCnt="6">
        <dgm:presLayoutVars>
          <dgm:bulletEnabled val="1"/>
        </dgm:presLayoutVars>
      </dgm:prSet>
      <dgm:spPr/>
    </dgm:pt>
    <dgm:pt modelId="{5DE7CB7E-0696-4058-809A-CFF2E5CD56CB}" type="pres">
      <dgm:prSet presAssocID="{1E8C033B-F7FB-4569-B1A2-A24E47459627}" presName="node" presStyleLbl="vennNode1" presStyleIdx="5" presStyleCnt="6">
        <dgm:presLayoutVars>
          <dgm:bulletEnabled val="1"/>
        </dgm:presLayoutVars>
      </dgm:prSet>
      <dgm:spPr/>
    </dgm:pt>
  </dgm:ptLst>
  <dgm:cxnLst>
    <dgm:cxn modelId="{7AD4AD16-D578-494B-B20F-46F7542B579E}" type="presOf" srcId="{55F62D48-16DA-4FDF-ABFA-FA81FDEDC13E}" destId="{2C0AD893-CFF7-422E-A55B-EB3D41336175}" srcOrd="0" destOrd="0" presId="urn:microsoft.com/office/officeart/2005/8/layout/radial3"/>
    <dgm:cxn modelId="{A557EC16-3FF3-4FB2-AFD1-9E6D9C6F321E}" srcId="{B14F8078-7C9A-45C2-8727-7C3EFADF6162}" destId="{1E8C033B-F7FB-4569-B1A2-A24E47459627}" srcOrd="4" destOrd="0" parTransId="{A7A415BF-1387-4DE8-A1FD-EF0ADF9E43D9}" sibTransId="{D672752C-58B4-400F-B031-9775BFC5F615}"/>
    <dgm:cxn modelId="{08422523-0046-4558-880E-5FC692E589E6}" srcId="{11077844-7819-44B8-A2E7-F718695687E2}" destId="{B14F8078-7C9A-45C2-8727-7C3EFADF6162}" srcOrd="0" destOrd="0" parTransId="{9109B2A4-99C4-40D2-A783-86901607814D}" sibTransId="{2101F3E7-B183-4B06-8817-A5B3E8690E66}"/>
    <dgm:cxn modelId="{B97BB062-21F8-4860-88F8-35E546499459}" srcId="{B14F8078-7C9A-45C2-8727-7C3EFADF6162}" destId="{F82537AD-426F-4424-A1AD-6DD6B94D8E03}" srcOrd="3" destOrd="0" parTransId="{27F29A98-2A26-493B-A76B-7FD259822C36}" sibTransId="{B78A3F97-3355-4AAA-B95B-F2880DE26E0A}"/>
    <dgm:cxn modelId="{80FC4F43-2EF2-4F41-849C-D1A499B1680C}" type="presOf" srcId="{837B7D98-3BDE-43D4-A56A-4088D6652BEC}" destId="{2C46FB92-3CFC-4F42-881F-F5B768ABABC3}" srcOrd="0" destOrd="0" presId="urn:microsoft.com/office/officeart/2005/8/layout/radial3"/>
    <dgm:cxn modelId="{8BAFA966-B147-4D6F-9589-7B70E9E47DCB}" type="presOf" srcId="{B2F5110D-358A-4C27-BCC7-EE0D62207B34}" destId="{7FE6CAFB-A0D7-45B4-812E-E2A5495EB308}" srcOrd="0" destOrd="0" presId="urn:microsoft.com/office/officeart/2005/8/layout/radial3"/>
    <dgm:cxn modelId="{B67CC446-0B67-406F-A817-110DB27A0E07}" srcId="{B14F8078-7C9A-45C2-8727-7C3EFADF6162}" destId="{55F62D48-16DA-4FDF-ABFA-FA81FDEDC13E}" srcOrd="0" destOrd="0" parTransId="{043449D8-7899-419B-9E90-684970160CF4}" sibTransId="{15515A5B-5A57-41C4-B5B5-502A433581EC}"/>
    <dgm:cxn modelId="{D6917C72-C8E0-4CEC-99E0-3018BB616852}" type="presOf" srcId="{B14F8078-7C9A-45C2-8727-7C3EFADF6162}" destId="{3EA61E9C-4B81-496A-8D1C-AB3891C4AB53}" srcOrd="0" destOrd="0" presId="urn:microsoft.com/office/officeart/2005/8/layout/radial3"/>
    <dgm:cxn modelId="{9A127973-528F-4ECF-A19E-B1757BBE719F}" type="presOf" srcId="{11077844-7819-44B8-A2E7-F718695687E2}" destId="{BC8F577C-5728-4FA5-811B-675B7BB68778}" srcOrd="0" destOrd="0" presId="urn:microsoft.com/office/officeart/2005/8/layout/radial3"/>
    <dgm:cxn modelId="{6DB8CE8D-0435-470D-8774-6BFD97D1B4CE}" type="presOf" srcId="{1E8C033B-F7FB-4569-B1A2-A24E47459627}" destId="{5DE7CB7E-0696-4058-809A-CFF2E5CD56CB}" srcOrd="0" destOrd="0" presId="urn:microsoft.com/office/officeart/2005/8/layout/radial3"/>
    <dgm:cxn modelId="{6068E3B5-9073-4C4E-B1A7-19F3884D695A}" srcId="{B14F8078-7C9A-45C2-8727-7C3EFADF6162}" destId="{837B7D98-3BDE-43D4-A56A-4088D6652BEC}" srcOrd="1" destOrd="0" parTransId="{7A5A00E3-2734-40C9-817D-76A29BC4305A}" sibTransId="{7F43E56A-3038-4B42-A81B-A84D3C65AE53}"/>
    <dgm:cxn modelId="{E4F864DA-4C75-430C-BE2B-55755824D3CE}" srcId="{B14F8078-7C9A-45C2-8727-7C3EFADF6162}" destId="{B2F5110D-358A-4C27-BCC7-EE0D62207B34}" srcOrd="2" destOrd="0" parTransId="{DD2239DB-4E72-42A0-BEE6-1306D0360DCA}" sibTransId="{F2B80033-8590-434F-AE3A-FD4FAA8B69C4}"/>
    <dgm:cxn modelId="{4667EEF9-103A-4393-9290-3069B4607D64}" type="presOf" srcId="{F82537AD-426F-4424-A1AD-6DD6B94D8E03}" destId="{07888C81-04C1-4D87-930F-3F9AD5E2A6CF}" srcOrd="0" destOrd="0" presId="urn:microsoft.com/office/officeart/2005/8/layout/radial3"/>
    <dgm:cxn modelId="{6C9EC046-4138-4ED6-98B6-902F2453244C}" type="presParOf" srcId="{BC8F577C-5728-4FA5-811B-675B7BB68778}" destId="{665A14AA-653C-4F1E-91A6-DE6E116778DD}" srcOrd="0" destOrd="0" presId="urn:microsoft.com/office/officeart/2005/8/layout/radial3"/>
    <dgm:cxn modelId="{981F5913-417A-48F9-8B8B-DEF3ED0122C2}" type="presParOf" srcId="{665A14AA-653C-4F1E-91A6-DE6E116778DD}" destId="{3EA61E9C-4B81-496A-8D1C-AB3891C4AB53}" srcOrd="0" destOrd="0" presId="urn:microsoft.com/office/officeart/2005/8/layout/radial3"/>
    <dgm:cxn modelId="{8A7148ED-4958-458A-AC89-6EC71C8FE2D5}" type="presParOf" srcId="{665A14AA-653C-4F1E-91A6-DE6E116778DD}" destId="{2C0AD893-CFF7-422E-A55B-EB3D41336175}" srcOrd="1" destOrd="0" presId="urn:microsoft.com/office/officeart/2005/8/layout/radial3"/>
    <dgm:cxn modelId="{89EF6F90-5856-4D60-95F2-2634912D5B1D}" type="presParOf" srcId="{665A14AA-653C-4F1E-91A6-DE6E116778DD}" destId="{2C46FB92-3CFC-4F42-881F-F5B768ABABC3}" srcOrd="2" destOrd="0" presId="urn:microsoft.com/office/officeart/2005/8/layout/radial3"/>
    <dgm:cxn modelId="{B4645842-6405-4072-A126-7134693C0872}" type="presParOf" srcId="{665A14AA-653C-4F1E-91A6-DE6E116778DD}" destId="{7FE6CAFB-A0D7-45B4-812E-E2A5495EB308}" srcOrd="3" destOrd="0" presId="urn:microsoft.com/office/officeart/2005/8/layout/radial3"/>
    <dgm:cxn modelId="{B92D5875-766D-4961-8C42-D4EE6C43EB68}" type="presParOf" srcId="{665A14AA-653C-4F1E-91A6-DE6E116778DD}" destId="{07888C81-04C1-4D87-930F-3F9AD5E2A6CF}" srcOrd="4" destOrd="0" presId="urn:microsoft.com/office/officeart/2005/8/layout/radial3"/>
    <dgm:cxn modelId="{390F6586-F857-4D11-9E2E-D702DFAE6F70}" type="presParOf" srcId="{665A14AA-653C-4F1E-91A6-DE6E116778DD}" destId="{5DE7CB7E-0696-4058-809A-CFF2E5CD56CB}"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Identifier les sources du SI </a:t>
          </a:r>
        </a:p>
        <a:p>
          <a:r>
            <a:rPr lang="fr-FR" sz="2000"/>
            <a:t>à cartographier</a:t>
          </a:r>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515ED9CA-A81B-41CF-A958-6E4D742B5781}">
      <dgm:prSet phldrT="[Texte]" custT="1"/>
      <dgm:spPr>
        <a:solidFill>
          <a:schemeClr val="tx2">
            <a:lumMod val="60000"/>
            <a:lumOff val="40000"/>
          </a:schemeClr>
        </a:solidFill>
      </dgm:spPr>
      <dgm:t>
        <a:bodyPr/>
        <a:lstStyle/>
        <a:p>
          <a:r>
            <a:rPr lang="fr-FR" sz="2000" b="1"/>
            <a:t>Cartographier</a:t>
          </a:r>
        </a:p>
        <a:p>
          <a:r>
            <a:rPr lang="fr-FR" sz="2000" b="1"/>
            <a:t> </a:t>
          </a:r>
          <a:r>
            <a:rPr lang="fr-FR" sz="2000"/>
            <a:t>automatiquement</a:t>
          </a:r>
        </a:p>
      </dgm:t>
    </dgm:pt>
    <dgm:pt modelId="{296A949D-0878-4FB6-A782-276FC4FD6DA9}" type="parTrans" cxnId="{484A368C-4E55-464F-9F92-A64AF2E5039F}">
      <dgm:prSet/>
      <dgm:spPr/>
      <dgm:t>
        <a:bodyPr/>
        <a:lstStyle/>
        <a:p>
          <a:endParaRPr lang="fr-FR"/>
        </a:p>
      </dgm:t>
    </dgm:pt>
    <dgm:pt modelId="{215B61D0-D4E2-4A11-80A0-52B14A22BF5D}" type="sibTrans" cxnId="{484A368C-4E55-464F-9F92-A64AF2E5039F}">
      <dgm:prSet/>
      <dgm:spPr>
        <a:solidFill>
          <a:srgbClr val="FFC000"/>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fr-FR" sz="2000" b="1"/>
            <a:t>Planifier</a:t>
          </a:r>
          <a:r>
            <a:rPr lang="fr-FR" sz="2000"/>
            <a:t> </a:t>
          </a:r>
        </a:p>
        <a:p>
          <a:r>
            <a:rPr lang="fr-FR" sz="2000"/>
            <a:t>les chargements</a:t>
          </a:r>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rgbClr val="FFC000"/>
        </a:solidFill>
      </dgm:spPr>
      <dgm:t>
        <a:bodyPr/>
        <a:lstStyle/>
        <a:p>
          <a:endParaRPr lang="fr-FR"/>
        </a:p>
      </dgm:t>
    </dgm:pt>
    <dgm:pt modelId="{C4670329-3E27-4C31-A6DC-2C0915987DF2}">
      <dgm:prSet phldrT="[Texte]" custT="1"/>
      <dgm:spPr>
        <a:solidFill>
          <a:schemeClr val="tx2">
            <a:lumMod val="60000"/>
            <a:lumOff val="40000"/>
          </a:schemeClr>
        </a:solidFill>
      </dgm:spPr>
      <dgm:t>
        <a:bodyPr/>
        <a:lstStyle/>
        <a:p>
          <a:r>
            <a:rPr lang="fr-FR" sz="2000" b="1"/>
            <a:t>Visualiser les associations </a:t>
          </a:r>
        </a:p>
        <a:p>
          <a:r>
            <a:rPr lang="fr-FR" sz="2000"/>
            <a:t>des composants</a:t>
          </a:r>
        </a:p>
        <a:p>
          <a:r>
            <a:rPr lang="fr-FR" sz="2000"/>
            <a:t> du SI</a:t>
          </a:r>
        </a:p>
      </dgm:t>
    </dgm:pt>
    <dgm:pt modelId="{F6305FF2-0631-4B5F-9A88-E5FF5ED7FEF0}" type="parTrans" cxnId="{0285B617-50C3-4103-969F-6B960963ECD5}">
      <dgm:prSet/>
      <dgm:spPr/>
      <dgm:t>
        <a:bodyPr/>
        <a:lstStyle/>
        <a:p>
          <a:endParaRPr lang="fr-FR"/>
        </a:p>
      </dgm:t>
    </dgm:pt>
    <dgm:pt modelId="{4D340B18-0D2C-412C-927C-38967846292C}" type="sibTrans" cxnId="{0285B617-50C3-4103-969F-6B960963ECD5}">
      <dgm:prSet/>
      <dgm:spPr>
        <a:solidFill>
          <a:schemeClr val="tx2">
            <a:lumMod val="60000"/>
            <a:lumOff val="40000"/>
          </a:schemeClr>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4"/>
      <dgm:spPr/>
    </dgm:pt>
    <dgm:pt modelId="{C17F1CA2-C71B-487E-832B-945D885DC841}" type="pres">
      <dgm:prSet presAssocID="{F2E5F90A-DABB-4C83-A250-C8FF8F345D2B}" presName="childNode1" presStyleLbl="bgAcc1" presStyleIdx="0" presStyleCnt="4">
        <dgm:presLayoutVars>
          <dgm:bulletEnabled val="1"/>
        </dgm:presLayoutVars>
      </dgm:prSet>
      <dgm:spPr/>
    </dgm:pt>
    <dgm:pt modelId="{85CAA4D8-6E3E-4C1A-8C1C-9F4956CBBC0B}" type="pres">
      <dgm:prSet presAssocID="{F2E5F90A-DABB-4C83-A250-C8FF8F345D2B}" presName="childNode1tx" presStyleLbl="bgAcc1" presStyleIdx="0" presStyleCnt="4">
        <dgm:presLayoutVars>
          <dgm:bulletEnabled val="1"/>
        </dgm:presLayoutVars>
      </dgm:prSet>
      <dgm:spPr/>
    </dgm:pt>
    <dgm:pt modelId="{95F28027-D2DB-40AB-8FB3-ADBB596CC7C8}" type="pres">
      <dgm:prSet presAssocID="{F2E5F90A-DABB-4C83-A250-C8FF8F345D2B}" presName="parentNode1" presStyleLbl="node1" presStyleIdx="0" presStyleCnt="4" custScaleX="119901" custScaleY="259476">
        <dgm:presLayoutVars>
          <dgm:chMax val="1"/>
          <dgm:bulletEnabled val="1"/>
        </dgm:presLayoutVars>
      </dgm:prSet>
      <dgm:spPr/>
    </dgm:pt>
    <dgm:pt modelId="{4E301B4D-0294-4948-A8FB-7CC6574B7BB5}" type="pres">
      <dgm:prSet presAssocID="{F2E5F90A-DABB-4C83-A250-C8FF8F345D2B}" presName="connSite1" presStyleCnt="0"/>
      <dgm:spPr/>
    </dgm:pt>
    <dgm:pt modelId="{B0A12F9F-B391-400A-8B3E-0D78297B3BA2}" type="pres">
      <dgm:prSet presAssocID="{C99607BA-BAA8-45B9-9E75-ADB7D57271A3}" presName="Name9" presStyleLbl="sibTrans2D1" presStyleIdx="0" presStyleCnt="3"/>
      <dgm:spPr/>
    </dgm:pt>
    <dgm:pt modelId="{CE52CAD5-4D9E-42EE-B295-39D92400B4A4}" type="pres">
      <dgm:prSet presAssocID="{15186353-A62E-498F-BC06-3D39C32FE741}" presName="composite2" presStyleCnt="0"/>
      <dgm:spPr/>
    </dgm:pt>
    <dgm:pt modelId="{B7BDA6F1-B32A-4A07-98EA-756DA7E5FBF2}" type="pres">
      <dgm:prSet presAssocID="{15186353-A62E-498F-BC06-3D39C32FE741}" presName="dummyNode2" presStyleLbl="node1" presStyleIdx="0" presStyleCnt="4"/>
      <dgm:spPr/>
    </dgm:pt>
    <dgm:pt modelId="{97ABBD6C-0780-47FA-A760-2A9BEB984882}" type="pres">
      <dgm:prSet presAssocID="{15186353-A62E-498F-BC06-3D39C32FE741}" presName="childNode2" presStyleLbl="bgAcc1" presStyleIdx="1" presStyleCnt="4">
        <dgm:presLayoutVars>
          <dgm:bulletEnabled val="1"/>
        </dgm:presLayoutVars>
      </dgm:prSet>
      <dgm:spPr/>
    </dgm:pt>
    <dgm:pt modelId="{154C9972-5385-4C2A-801C-97EA5ACB57DB}" type="pres">
      <dgm:prSet presAssocID="{15186353-A62E-498F-BC06-3D39C32FE741}" presName="childNode2tx" presStyleLbl="bgAcc1" presStyleIdx="1" presStyleCnt="4">
        <dgm:presLayoutVars>
          <dgm:bulletEnabled val="1"/>
        </dgm:presLayoutVars>
      </dgm:prSet>
      <dgm:spPr/>
    </dgm:pt>
    <dgm:pt modelId="{8FB7EC8D-8667-40C8-BA30-F7B8DFF29CA4}" type="pres">
      <dgm:prSet presAssocID="{15186353-A62E-498F-BC06-3D39C32FE741}" presName="parentNode2" presStyleLbl="node1" presStyleIdx="1" presStyleCnt="4" custScaleX="119901" custScaleY="259476">
        <dgm:presLayoutVars>
          <dgm:chMax val="0"/>
          <dgm:bulletEnabled val="1"/>
        </dgm:presLayoutVars>
      </dgm:prSet>
      <dgm:spPr/>
    </dgm:pt>
    <dgm:pt modelId="{89A05C2E-2458-4DDE-878A-1443E09EBD83}" type="pres">
      <dgm:prSet presAssocID="{15186353-A62E-498F-BC06-3D39C32FE741}" presName="connSite2" presStyleCnt="0"/>
      <dgm:spPr/>
    </dgm:pt>
    <dgm:pt modelId="{F4A85B8E-2472-4EEE-BE43-50DA288AE8E9}" type="pres">
      <dgm:prSet presAssocID="{3A16E431-F734-4C52-A24D-7228A7FA961B}" presName="Name18" presStyleLbl="sibTrans2D1" presStyleIdx="1" presStyleCnt="3"/>
      <dgm:spPr/>
    </dgm:pt>
    <dgm:pt modelId="{404739E4-1F99-41A4-8351-F209BB50F15C}" type="pres">
      <dgm:prSet presAssocID="{515ED9CA-A81B-41CF-A958-6E4D742B5781}" presName="composite1" presStyleCnt="0"/>
      <dgm:spPr/>
    </dgm:pt>
    <dgm:pt modelId="{C55D5AB5-E61F-429F-8FE5-FED178EDE258}" type="pres">
      <dgm:prSet presAssocID="{515ED9CA-A81B-41CF-A958-6E4D742B5781}" presName="dummyNode1" presStyleLbl="node1" presStyleIdx="1" presStyleCnt="4"/>
      <dgm:spPr/>
    </dgm:pt>
    <dgm:pt modelId="{B4BB4382-00F1-4C75-BA1C-F96EF5A578BB}" type="pres">
      <dgm:prSet presAssocID="{515ED9CA-A81B-41CF-A958-6E4D742B5781}" presName="childNode1" presStyleLbl="bgAcc1" presStyleIdx="2" presStyleCnt="4">
        <dgm:presLayoutVars>
          <dgm:bulletEnabled val="1"/>
        </dgm:presLayoutVars>
      </dgm:prSet>
      <dgm:spPr/>
    </dgm:pt>
    <dgm:pt modelId="{FF171839-9623-4ECC-B23A-3DC849DF9A41}" type="pres">
      <dgm:prSet presAssocID="{515ED9CA-A81B-41CF-A958-6E4D742B5781}" presName="childNode1tx" presStyleLbl="bgAcc1" presStyleIdx="2" presStyleCnt="4">
        <dgm:presLayoutVars>
          <dgm:bulletEnabled val="1"/>
        </dgm:presLayoutVars>
      </dgm:prSet>
      <dgm:spPr/>
    </dgm:pt>
    <dgm:pt modelId="{1F2874AE-8743-484E-846A-618ED8184AD4}" type="pres">
      <dgm:prSet presAssocID="{515ED9CA-A81B-41CF-A958-6E4D742B5781}" presName="parentNode1" presStyleLbl="node1" presStyleIdx="2" presStyleCnt="4" custScaleX="119901" custScaleY="259476">
        <dgm:presLayoutVars>
          <dgm:chMax val="1"/>
          <dgm:bulletEnabled val="1"/>
        </dgm:presLayoutVars>
      </dgm:prSet>
      <dgm:spPr/>
    </dgm:pt>
    <dgm:pt modelId="{4C0802D2-734F-490B-8C2F-941E9C76611A}" type="pres">
      <dgm:prSet presAssocID="{515ED9CA-A81B-41CF-A958-6E4D742B5781}" presName="connSite1" presStyleCnt="0"/>
      <dgm:spPr/>
    </dgm:pt>
    <dgm:pt modelId="{C2B7A753-6F4E-4ED2-81BA-53946C120EF8}" type="pres">
      <dgm:prSet presAssocID="{215B61D0-D4E2-4A11-80A0-52B14A22BF5D}" presName="Name9" presStyleLbl="sibTrans2D1" presStyleIdx="2" presStyleCnt="3"/>
      <dgm:spPr/>
    </dgm:pt>
    <dgm:pt modelId="{506B390F-5347-4B76-8B39-892CC4A7DAF5}" type="pres">
      <dgm:prSet presAssocID="{C4670329-3E27-4C31-A6DC-2C0915987DF2}" presName="composite2" presStyleCnt="0"/>
      <dgm:spPr/>
    </dgm:pt>
    <dgm:pt modelId="{20F800D4-8129-4A14-B690-88B6065EFD83}" type="pres">
      <dgm:prSet presAssocID="{C4670329-3E27-4C31-A6DC-2C0915987DF2}" presName="dummyNode2" presStyleLbl="node1" presStyleIdx="2" presStyleCnt="4"/>
      <dgm:spPr/>
    </dgm:pt>
    <dgm:pt modelId="{D7F6CBD9-9043-43FC-B810-A77965C9D67A}" type="pres">
      <dgm:prSet presAssocID="{C4670329-3E27-4C31-A6DC-2C0915987DF2}" presName="childNode2" presStyleLbl="bgAcc1" presStyleIdx="3" presStyleCnt="4">
        <dgm:presLayoutVars>
          <dgm:bulletEnabled val="1"/>
        </dgm:presLayoutVars>
      </dgm:prSet>
      <dgm:spPr/>
    </dgm:pt>
    <dgm:pt modelId="{058C5C64-08E9-40CA-95E3-1785099DF48C}" type="pres">
      <dgm:prSet presAssocID="{C4670329-3E27-4C31-A6DC-2C0915987DF2}" presName="childNode2tx" presStyleLbl="bgAcc1" presStyleIdx="3" presStyleCnt="4">
        <dgm:presLayoutVars>
          <dgm:bulletEnabled val="1"/>
        </dgm:presLayoutVars>
      </dgm:prSet>
      <dgm:spPr/>
    </dgm:pt>
    <dgm:pt modelId="{07E225E7-16F8-4BD2-A5FD-72CA8F88518A}" type="pres">
      <dgm:prSet presAssocID="{C4670329-3E27-4C31-A6DC-2C0915987DF2}" presName="parentNode2" presStyleLbl="node1" presStyleIdx="3" presStyleCnt="4" custScaleX="119901" custScaleY="259476">
        <dgm:presLayoutVars>
          <dgm:chMax val="0"/>
          <dgm:bulletEnabled val="1"/>
        </dgm:presLayoutVars>
      </dgm:prSet>
      <dgm:spPr/>
    </dgm:pt>
    <dgm:pt modelId="{FCA8669F-73E4-4776-B7BD-22C1358F0715}" type="pres">
      <dgm:prSet presAssocID="{C4670329-3E27-4C31-A6DC-2C0915987DF2}" presName="connSite2" presStyleCnt="0"/>
      <dgm:spPr/>
    </dgm:pt>
  </dgm:ptLst>
  <dgm:cxnLst>
    <dgm:cxn modelId="{47A84708-84E5-451E-8771-5EDB9A6F7D30}" type="presOf" srcId="{F2E5F90A-DABB-4C83-A250-C8FF8F345D2B}" destId="{95F28027-D2DB-40AB-8FB3-ADBB596CC7C8}" srcOrd="0" destOrd="0" presId="urn:microsoft.com/office/officeart/2005/8/layout/hProcess4"/>
    <dgm:cxn modelId="{B52E490A-A88B-4523-94DF-35E4F3BEA50C}" type="presOf" srcId="{515ED9CA-A81B-41CF-A958-6E4D742B5781}" destId="{1F2874AE-8743-484E-846A-618ED8184AD4}"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0285B617-50C3-4103-969F-6B960963ECD5}" srcId="{ECAFA5F6-6008-4C14-BCED-5CD394EEB137}" destId="{C4670329-3E27-4C31-A6DC-2C0915987DF2}" srcOrd="3" destOrd="0" parTransId="{F6305FF2-0631-4B5F-9A88-E5FF5ED7FEF0}" sibTransId="{4D340B18-0D2C-412C-927C-38967846292C}"/>
    <dgm:cxn modelId="{8545FF71-100D-4B71-BCD2-B14D010AB982}" type="presOf" srcId="{C99607BA-BAA8-45B9-9E75-ADB7D57271A3}" destId="{B0A12F9F-B391-400A-8B3E-0D78297B3BA2}" srcOrd="0" destOrd="0" presId="urn:microsoft.com/office/officeart/2005/8/layout/hProcess4"/>
    <dgm:cxn modelId="{484A368C-4E55-464F-9F92-A64AF2E5039F}" srcId="{ECAFA5F6-6008-4C14-BCED-5CD394EEB137}" destId="{515ED9CA-A81B-41CF-A958-6E4D742B5781}" srcOrd="2" destOrd="0" parTransId="{296A949D-0878-4FB6-A782-276FC4FD6DA9}" sibTransId="{215B61D0-D4E2-4A11-80A0-52B14A22BF5D}"/>
    <dgm:cxn modelId="{B9EBA98F-8D60-42E5-80EA-41A087057827}" srcId="{ECAFA5F6-6008-4C14-BCED-5CD394EEB137}" destId="{F2E5F90A-DABB-4C83-A250-C8FF8F345D2B}" srcOrd="0" destOrd="0" parTransId="{267AA1E6-E55D-466D-82C7-BB749A1A75B8}" sibTransId="{C99607BA-BAA8-45B9-9E75-ADB7D57271A3}"/>
    <dgm:cxn modelId="{BF53DB9C-2DEF-42E4-ABBB-9F841AD1899C}" type="presOf" srcId="{215B61D0-D4E2-4A11-80A0-52B14A22BF5D}" destId="{C2B7A753-6F4E-4ED2-81BA-53946C120EF8}" srcOrd="0" destOrd="0" presId="urn:microsoft.com/office/officeart/2005/8/layout/hProcess4"/>
    <dgm:cxn modelId="{C1D1A5AB-2663-4283-B629-2CD2A476613F}" type="presOf" srcId="{3A16E431-F734-4C52-A24D-7228A7FA961B}" destId="{F4A85B8E-2472-4EEE-BE43-50DA288AE8E9}" srcOrd="0" destOrd="0" presId="urn:microsoft.com/office/officeart/2005/8/layout/hProcess4"/>
    <dgm:cxn modelId="{36CB2FC5-0E89-4FB3-A0AF-336A4C117241}" type="presOf" srcId="{15186353-A62E-498F-BC06-3D39C32FE741}" destId="{8FB7EC8D-8667-40C8-BA30-F7B8DFF29CA4}" srcOrd="0" destOrd="0" presId="urn:microsoft.com/office/officeart/2005/8/layout/hProcess4"/>
    <dgm:cxn modelId="{C0E6C5E7-C482-495B-9F59-4C2BAC12E550}" srcId="{ECAFA5F6-6008-4C14-BCED-5CD394EEB137}" destId="{15186353-A62E-498F-BC06-3D39C32FE741}" srcOrd="1" destOrd="0" parTransId="{5C5C46A4-1560-4887-966F-37C778989FBA}" sibTransId="{3A16E431-F734-4C52-A24D-7228A7FA961B}"/>
    <dgm:cxn modelId="{327B15FE-9936-434F-9F3E-88F31F71F743}" type="presOf" srcId="{C4670329-3E27-4C31-A6DC-2C0915987DF2}" destId="{07E225E7-16F8-4BD2-A5FD-72CA8F88518A}" srcOrd="0" destOrd="0" presId="urn:microsoft.com/office/officeart/2005/8/layout/hProcess4"/>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455EC3CA-6048-4B8C-945B-8704D50680D7}" type="presParOf" srcId="{9954C2F5-64C5-4C28-A8A6-706BC97A752E}" destId="{B0A12F9F-B391-400A-8B3E-0D78297B3BA2}" srcOrd="1" destOrd="0" presId="urn:microsoft.com/office/officeart/2005/8/layout/hProcess4"/>
    <dgm:cxn modelId="{824AC550-5621-4BA2-A9C0-0DBBF13D1469}" type="presParOf" srcId="{9954C2F5-64C5-4C28-A8A6-706BC97A752E}" destId="{CE52CAD5-4D9E-42EE-B295-39D92400B4A4}" srcOrd="2" destOrd="0" presId="urn:microsoft.com/office/officeart/2005/8/layout/hProcess4"/>
    <dgm:cxn modelId="{45DF4222-8594-4116-92FD-5D6EC86C6766}" type="presParOf" srcId="{CE52CAD5-4D9E-42EE-B295-39D92400B4A4}" destId="{B7BDA6F1-B32A-4A07-98EA-756DA7E5FBF2}" srcOrd="0" destOrd="0" presId="urn:microsoft.com/office/officeart/2005/8/layout/hProcess4"/>
    <dgm:cxn modelId="{B8C9A38B-9076-4168-B16A-825F21AE8D1A}" type="presParOf" srcId="{CE52CAD5-4D9E-42EE-B295-39D92400B4A4}" destId="{97ABBD6C-0780-47FA-A760-2A9BEB984882}" srcOrd="1" destOrd="0" presId="urn:microsoft.com/office/officeart/2005/8/layout/hProcess4"/>
    <dgm:cxn modelId="{8CC95F07-B68E-4AFE-9112-9012C71A92A1}" type="presParOf" srcId="{CE52CAD5-4D9E-42EE-B295-39D92400B4A4}" destId="{154C9972-5385-4C2A-801C-97EA5ACB57DB}" srcOrd="2" destOrd="0" presId="urn:microsoft.com/office/officeart/2005/8/layout/hProcess4"/>
    <dgm:cxn modelId="{012BD8FB-8574-4889-9509-45B8D3CC68A3}" type="presParOf" srcId="{CE52CAD5-4D9E-42EE-B295-39D92400B4A4}" destId="{8FB7EC8D-8667-40C8-BA30-F7B8DFF29CA4}" srcOrd="3" destOrd="0" presId="urn:microsoft.com/office/officeart/2005/8/layout/hProcess4"/>
    <dgm:cxn modelId="{E2A2FA74-38FF-463C-8280-D5B8A8CBC764}" type="presParOf" srcId="{CE52CAD5-4D9E-42EE-B295-39D92400B4A4}" destId="{89A05C2E-2458-4DDE-878A-1443E09EBD83}" srcOrd="4" destOrd="0" presId="urn:microsoft.com/office/officeart/2005/8/layout/hProcess4"/>
    <dgm:cxn modelId="{8E6EFE48-1716-4594-AFE8-F9DF8EC94384}" type="presParOf" srcId="{9954C2F5-64C5-4C28-A8A6-706BC97A752E}" destId="{F4A85B8E-2472-4EEE-BE43-50DA288AE8E9}" srcOrd="3" destOrd="0" presId="urn:microsoft.com/office/officeart/2005/8/layout/hProcess4"/>
    <dgm:cxn modelId="{6DE05AA6-E431-471C-B19B-95722EC0532B}" type="presParOf" srcId="{9954C2F5-64C5-4C28-A8A6-706BC97A752E}" destId="{404739E4-1F99-41A4-8351-F209BB50F15C}" srcOrd="4" destOrd="0" presId="urn:microsoft.com/office/officeart/2005/8/layout/hProcess4"/>
    <dgm:cxn modelId="{87426418-66BE-4E90-BF51-28876F3EDC8C}" type="presParOf" srcId="{404739E4-1F99-41A4-8351-F209BB50F15C}" destId="{C55D5AB5-E61F-429F-8FE5-FED178EDE258}" srcOrd="0" destOrd="0" presId="urn:microsoft.com/office/officeart/2005/8/layout/hProcess4"/>
    <dgm:cxn modelId="{560E41BB-B8D3-444A-8038-041B7FDFBA02}" type="presParOf" srcId="{404739E4-1F99-41A4-8351-F209BB50F15C}" destId="{B4BB4382-00F1-4C75-BA1C-F96EF5A578BB}" srcOrd="1" destOrd="0" presId="urn:microsoft.com/office/officeart/2005/8/layout/hProcess4"/>
    <dgm:cxn modelId="{AEF8F1F2-464A-4414-B114-E128DFB6FD2B}" type="presParOf" srcId="{404739E4-1F99-41A4-8351-F209BB50F15C}" destId="{FF171839-9623-4ECC-B23A-3DC849DF9A41}" srcOrd="2" destOrd="0" presId="urn:microsoft.com/office/officeart/2005/8/layout/hProcess4"/>
    <dgm:cxn modelId="{0059EBB2-86CE-4B9A-B1C3-D0E2D34635A0}" type="presParOf" srcId="{404739E4-1F99-41A4-8351-F209BB50F15C}" destId="{1F2874AE-8743-484E-846A-618ED8184AD4}" srcOrd="3" destOrd="0" presId="urn:microsoft.com/office/officeart/2005/8/layout/hProcess4"/>
    <dgm:cxn modelId="{87034498-9071-4CC2-AE18-DD5B41D6437C}" type="presParOf" srcId="{404739E4-1F99-41A4-8351-F209BB50F15C}" destId="{4C0802D2-734F-490B-8C2F-941E9C76611A}" srcOrd="4" destOrd="0" presId="urn:microsoft.com/office/officeart/2005/8/layout/hProcess4"/>
    <dgm:cxn modelId="{F8EC1218-8196-4DAD-8727-E4AACD6E92D5}" type="presParOf" srcId="{9954C2F5-64C5-4C28-A8A6-706BC97A752E}" destId="{C2B7A753-6F4E-4ED2-81BA-53946C120EF8}" srcOrd="5" destOrd="0" presId="urn:microsoft.com/office/officeart/2005/8/layout/hProcess4"/>
    <dgm:cxn modelId="{EBC6C7A1-6F36-4B93-8B1A-93C2DE7D9E8E}" type="presParOf" srcId="{9954C2F5-64C5-4C28-A8A6-706BC97A752E}" destId="{506B390F-5347-4B76-8B39-892CC4A7DAF5}" srcOrd="6" destOrd="0" presId="urn:microsoft.com/office/officeart/2005/8/layout/hProcess4"/>
    <dgm:cxn modelId="{41C1C65A-DAD9-4BAF-BAE4-E23D14B84472}" type="presParOf" srcId="{506B390F-5347-4B76-8B39-892CC4A7DAF5}" destId="{20F800D4-8129-4A14-B690-88B6065EFD83}" srcOrd="0" destOrd="0" presId="urn:microsoft.com/office/officeart/2005/8/layout/hProcess4"/>
    <dgm:cxn modelId="{9BAD022A-88A5-4BE2-B33C-F38BBCB29242}" type="presParOf" srcId="{506B390F-5347-4B76-8B39-892CC4A7DAF5}" destId="{D7F6CBD9-9043-43FC-B810-A77965C9D67A}" srcOrd="1" destOrd="0" presId="urn:microsoft.com/office/officeart/2005/8/layout/hProcess4"/>
    <dgm:cxn modelId="{205F836A-A1A5-4C32-BA84-05793060B53A}" type="presParOf" srcId="{506B390F-5347-4B76-8B39-892CC4A7DAF5}" destId="{058C5C64-08E9-40CA-95E3-1785099DF48C}" srcOrd="2" destOrd="0" presId="urn:microsoft.com/office/officeart/2005/8/layout/hProcess4"/>
    <dgm:cxn modelId="{665683F4-E1AF-4A77-9A24-923A40FA5008}" type="presParOf" srcId="{506B390F-5347-4B76-8B39-892CC4A7DAF5}" destId="{07E225E7-16F8-4BD2-A5FD-72CA8F88518A}" srcOrd="3" destOrd="0" presId="urn:microsoft.com/office/officeart/2005/8/layout/hProcess4"/>
    <dgm:cxn modelId="{2733847B-2606-4D9F-9D18-CB441B84953E}" type="presParOf" srcId="{506B390F-5347-4B76-8B39-892CC4A7DAF5}" destId="{FCA8669F-73E4-4776-B7BD-22C1358F0715}"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A5AC686-EED8-47E9-9E3F-6FF026798B90}" type="doc">
      <dgm:prSet loTypeId="urn:microsoft.com/office/officeart/2009/layout/CircleArrowProcess" loCatId="process" qsTypeId="urn:microsoft.com/office/officeart/2005/8/quickstyle/simple1" qsCatId="simple" csTypeId="urn:microsoft.com/office/officeart/2005/8/colors/accent1_2" csCatId="accent1" phldr="1"/>
      <dgm:spPr/>
    </dgm:pt>
    <dgm:pt modelId="{C3D07AAE-64C8-4423-B62A-B4CD288F8D5F}">
      <dgm:prSet phldrT="[Texte]" custT="1"/>
      <dgm:spPr/>
      <dgm:t>
        <a:bodyPr/>
        <a:lstStyle/>
        <a:p>
          <a:r>
            <a:rPr lang="fr-FR" sz="1800" b="0">
              <a:solidFill>
                <a:schemeClr val="tx1">
                  <a:lumMod val="75000"/>
                  <a:lumOff val="25000"/>
                </a:schemeClr>
              </a:solidFill>
              <a:latin typeface="+mn-lt"/>
            </a:rPr>
            <a:t>Business Glossary</a:t>
          </a:r>
        </a:p>
      </dgm:t>
    </dgm:pt>
    <dgm:pt modelId="{549040C5-96C1-4F09-9662-FFF4E8CFCD61}" type="parTrans" cxnId="{824ED444-E241-4983-AD9C-04BA36A01A99}">
      <dgm:prSet/>
      <dgm:spPr/>
      <dgm:t>
        <a:bodyPr/>
        <a:lstStyle/>
        <a:p>
          <a:endParaRPr lang="fr-FR"/>
        </a:p>
      </dgm:t>
    </dgm:pt>
    <dgm:pt modelId="{38E78120-D730-4E48-866C-E72E5DDBFC57}" type="sibTrans" cxnId="{824ED444-E241-4983-AD9C-04BA36A01A99}">
      <dgm:prSet/>
      <dgm:spPr/>
      <dgm:t>
        <a:bodyPr/>
        <a:lstStyle/>
        <a:p>
          <a:endParaRPr lang="fr-FR"/>
        </a:p>
      </dgm:t>
    </dgm:pt>
    <dgm:pt modelId="{02D33529-E4F0-4F45-9ECC-A1C7100537EE}">
      <dgm:prSet phldrT="[Texte]" custT="1"/>
      <dgm:spPr/>
      <dgm:t>
        <a:bodyPr/>
        <a:lstStyle/>
        <a:p>
          <a:r>
            <a:rPr lang="fr-FR" sz="1800" b="0">
              <a:solidFill>
                <a:schemeClr val="tx1">
                  <a:lumMod val="75000"/>
                  <a:lumOff val="25000"/>
                </a:schemeClr>
              </a:solidFill>
              <a:latin typeface="+mn-lt"/>
            </a:rPr>
            <a:t>Cartographie du Système d’information</a:t>
          </a:r>
        </a:p>
      </dgm:t>
    </dgm:pt>
    <dgm:pt modelId="{3B42EC99-4ABB-4443-ABAC-CEA776C55210}" type="parTrans" cxnId="{607C92F8-6BA2-4070-8788-CF9ECEEFC77A}">
      <dgm:prSet/>
      <dgm:spPr/>
      <dgm:t>
        <a:bodyPr/>
        <a:lstStyle/>
        <a:p>
          <a:endParaRPr lang="fr-FR"/>
        </a:p>
      </dgm:t>
    </dgm:pt>
    <dgm:pt modelId="{8BF9B3B4-0B7E-4C02-A834-3062BCD697C3}" type="sibTrans" cxnId="{607C92F8-6BA2-4070-8788-CF9ECEEFC77A}">
      <dgm:prSet/>
      <dgm:spPr/>
      <dgm:t>
        <a:bodyPr/>
        <a:lstStyle/>
        <a:p>
          <a:endParaRPr lang="fr-FR"/>
        </a:p>
      </dgm:t>
    </dgm:pt>
    <dgm:pt modelId="{15929AA0-8759-4C05-B5AC-61BA7E3B63FF}">
      <dgm:prSet phldrT="[Texte]" custT="1"/>
      <dgm:spPr/>
      <dgm:t>
        <a:bodyPr/>
        <a:lstStyle/>
        <a:p>
          <a:r>
            <a:rPr lang="fr-FR" sz="1800" b="0">
              <a:solidFill>
                <a:schemeClr val="tx1">
                  <a:lumMod val="75000"/>
                  <a:lumOff val="25000"/>
                </a:schemeClr>
              </a:solidFill>
              <a:latin typeface="+mn-lt"/>
            </a:rPr>
            <a:t>Applications</a:t>
          </a:r>
        </a:p>
      </dgm:t>
    </dgm:pt>
    <dgm:pt modelId="{4303566E-589F-4888-8FDE-9727933B65BA}" type="parTrans" cxnId="{0F1E7636-C427-474C-90C4-55CCF735DB4E}">
      <dgm:prSet/>
      <dgm:spPr/>
      <dgm:t>
        <a:bodyPr/>
        <a:lstStyle/>
        <a:p>
          <a:endParaRPr lang="fr-FR"/>
        </a:p>
      </dgm:t>
    </dgm:pt>
    <dgm:pt modelId="{24EFC94A-01C1-4553-B334-A56745E91B81}" type="sibTrans" cxnId="{0F1E7636-C427-474C-90C4-55CCF735DB4E}">
      <dgm:prSet/>
      <dgm:spPr/>
      <dgm:t>
        <a:bodyPr/>
        <a:lstStyle/>
        <a:p>
          <a:endParaRPr lang="fr-FR"/>
        </a:p>
      </dgm:t>
    </dgm:pt>
    <dgm:pt modelId="{3BF8A373-C957-4069-B490-8705C832D49D}" type="pres">
      <dgm:prSet presAssocID="{EA5AC686-EED8-47E9-9E3F-6FF026798B90}" presName="Name0" presStyleCnt="0">
        <dgm:presLayoutVars>
          <dgm:chMax val="7"/>
          <dgm:chPref val="7"/>
          <dgm:dir/>
          <dgm:animLvl val="lvl"/>
        </dgm:presLayoutVars>
      </dgm:prSet>
      <dgm:spPr/>
    </dgm:pt>
    <dgm:pt modelId="{27598B96-9E70-4416-AB4B-5656E1247B98}" type="pres">
      <dgm:prSet presAssocID="{C3D07AAE-64C8-4423-B62A-B4CD288F8D5F}" presName="Accent1" presStyleCnt="0"/>
      <dgm:spPr/>
    </dgm:pt>
    <dgm:pt modelId="{2FDFCA5B-8284-40F6-9A55-4A952EDE5174}" type="pres">
      <dgm:prSet presAssocID="{C3D07AAE-64C8-4423-B62A-B4CD288F8D5F}" presName="Accent" presStyleLbl="node1" presStyleIdx="0" presStyleCnt="3"/>
      <dgm:spPr>
        <a:solidFill>
          <a:schemeClr val="accent1">
            <a:lumMod val="75000"/>
          </a:schemeClr>
        </a:solidFill>
        <a:ln>
          <a:solidFill>
            <a:srgbClr val="0070C0"/>
          </a:solidFill>
        </a:ln>
      </dgm:spPr>
    </dgm:pt>
    <dgm:pt modelId="{EFF5E859-5891-4D0E-B824-0EC2788FAD27}" type="pres">
      <dgm:prSet presAssocID="{C3D07AAE-64C8-4423-B62A-B4CD288F8D5F}" presName="Parent1" presStyleLbl="revTx" presStyleIdx="0" presStyleCnt="3">
        <dgm:presLayoutVars>
          <dgm:chMax val="1"/>
          <dgm:chPref val="1"/>
          <dgm:bulletEnabled val="1"/>
        </dgm:presLayoutVars>
      </dgm:prSet>
      <dgm:spPr/>
    </dgm:pt>
    <dgm:pt modelId="{C0A2E442-5A8D-4624-87B8-8F47B58F93F5}" type="pres">
      <dgm:prSet presAssocID="{15929AA0-8759-4C05-B5AC-61BA7E3B63FF}" presName="Accent2" presStyleCnt="0"/>
      <dgm:spPr/>
    </dgm:pt>
    <dgm:pt modelId="{6B072665-5C8D-4F41-A5C4-F3AA466F5DBB}" type="pres">
      <dgm:prSet presAssocID="{15929AA0-8759-4C05-B5AC-61BA7E3B63FF}" presName="Accent" presStyleLbl="node1" presStyleIdx="1" presStyleCnt="3"/>
      <dgm:spPr>
        <a:solidFill>
          <a:schemeClr val="tx2">
            <a:lumMod val="60000"/>
            <a:lumOff val="40000"/>
          </a:schemeClr>
        </a:solidFill>
      </dgm:spPr>
    </dgm:pt>
    <dgm:pt modelId="{89CCDAB7-2B54-42E9-9703-25FB635A527B}" type="pres">
      <dgm:prSet presAssocID="{15929AA0-8759-4C05-B5AC-61BA7E3B63FF}" presName="Parent2" presStyleLbl="revTx" presStyleIdx="1" presStyleCnt="3">
        <dgm:presLayoutVars>
          <dgm:chMax val="1"/>
          <dgm:chPref val="1"/>
          <dgm:bulletEnabled val="1"/>
        </dgm:presLayoutVars>
      </dgm:prSet>
      <dgm:spPr/>
    </dgm:pt>
    <dgm:pt modelId="{A764E1BA-DCC6-4FEF-85A5-57420AE6E538}" type="pres">
      <dgm:prSet presAssocID="{02D33529-E4F0-4F45-9ECC-A1C7100537EE}" presName="Accent3" presStyleCnt="0"/>
      <dgm:spPr/>
    </dgm:pt>
    <dgm:pt modelId="{0A616490-4687-4F0C-8731-E6C584956CD7}" type="pres">
      <dgm:prSet presAssocID="{02D33529-E4F0-4F45-9ECC-A1C7100537EE}" presName="Accent" presStyleLbl="node1" presStyleIdx="2" presStyleCnt="3"/>
      <dgm:spPr>
        <a:solidFill>
          <a:srgbClr val="FF0000"/>
        </a:solidFill>
      </dgm:spPr>
    </dgm:pt>
    <dgm:pt modelId="{FC76188A-14E2-489C-9AEA-7AE61E3F1B5B}" type="pres">
      <dgm:prSet presAssocID="{02D33529-E4F0-4F45-9ECC-A1C7100537EE}" presName="Parent3" presStyleLbl="revTx" presStyleIdx="2" presStyleCnt="3" custScaleX="115064" custScaleY="121937">
        <dgm:presLayoutVars>
          <dgm:chMax val="1"/>
          <dgm:chPref val="1"/>
          <dgm:bulletEnabled val="1"/>
        </dgm:presLayoutVars>
      </dgm:prSet>
      <dgm:spPr/>
    </dgm:pt>
  </dgm:ptLst>
  <dgm:cxnLst>
    <dgm:cxn modelId="{37655C01-9B31-499C-B551-BA82BC96E11A}" type="presOf" srcId="{C3D07AAE-64C8-4423-B62A-B4CD288F8D5F}" destId="{EFF5E859-5891-4D0E-B824-0EC2788FAD27}" srcOrd="0" destOrd="0" presId="urn:microsoft.com/office/officeart/2009/layout/CircleArrowProcess"/>
    <dgm:cxn modelId="{0F1E7636-C427-474C-90C4-55CCF735DB4E}" srcId="{EA5AC686-EED8-47E9-9E3F-6FF026798B90}" destId="{15929AA0-8759-4C05-B5AC-61BA7E3B63FF}" srcOrd="1" destOrd="0" parTransId="{4303566E-589F-4888-8FDE-9727933B65BA}" sibTransId="{24EFC94A-01C1-4553-B334-A56745E91B81}"/>
    <dgm:cxn modelId="{824ED444-E241-4983-AD9C-04BA36A01A99}" srcId="{EA5AC686-EED8-47E9-9E3F-6FF026798B90}" destId="{C3D07AAE-64C8-4423-B62A-B4CD288F8D5F}" srcOrd="0" destOrd="0" parTransId="{549040C5-96C1-4F09-9662-FFF4E8CFCD61}" sibTransId="{38E78120-D730-4E48-866C-E72E5DDBFC57}"/>
    <dgm:cxn modelId="{489AB84D-1909-443A-B413-A0BDBA1750F3}" type="presOf" srcId="{15929AA0-8759-4C05-B5AC-61BA7E3B63FF}" destId="{89CCDAB7-2B54-42E9-9703-25FB635A527B}" srcOrd="0" destOrd="0" presId="urn:microsoft.com/office/officeart/2009/layout/CircleArrowProcess"/>
    <dgm:cxn modelId="{4BDEDAA0-84EB-4B99-9E02-93B894108BA7}" type="presOf" srcId="{EA5AC686-EED8-47E9-9E3F-6FF026798B90}" destId="{3BF8A373-C957-4069-B490-8705C832D49D}" srcOrd="0" destOrd="0" presId="urn:microsoft.com/office/officeart/2009/layout/CircleArrowProcess"/>
    <dgm:cxn modelId="{1509ACC3-5E35-4A8E-A144-FB2C617542AF}" type="presOf" srcId="{02D33529-E4F0-4F45-9ECC-A1C7100537EE}" destId="{FC76188A-14E2-489C-9AEA-7AE61E3F1B5B}" srcOrd="0" destOrd="0" presId="urn:microsoft.com/office/officeart/2009/layout/CircleArrowProcess"/>
    <dgm:cxn modelId="{607C92F8-6BA2-4070-8788-CF9ECEEFC77A}" srcId="{EA5AC686-EED8-47E9-9E3F-6FF026798B90}" destId="{02D33529-E4F0-4F45-9ECC-A1C7100537EE}" srcOrd="2" destOrd="0" parTransId="{3B42EC99-4ABB-4443-ABAC-CEA776C55210}" sibTransId="{8BF9B3B4-0B7E-4C02-A834-3062BCD697C3}"/>
    <dgm:cxn modelId="{C7356542-510A-41B8-A073-2CEACC613703}" type="presParOf" srcId="{3BF8A373-C957-4069-B490-8705C832D49D}" destId="{27598B96-9E70-4416-AB4B-5656E1247B98}" srcOrd="0" destOrd="0" presId="urn:microsoft.com/office/officeart/2009/layout/CircleArrowProcess"/>
    <dgm:cxn modelId="{C1013C40-EA9D-4B54-8DDE-2EE350BC6236}" type="presParOf" srcId="{27598B96-9E70-4416-AB4B-5656E1247B98}" destId="{2FDFCA5B-8284-40F6-9A55-4A952EDE5174}" srcOrd="0" destOrd="0" presId="urn:microsoft.com/office/officeart/2009/layout/CircleArrowProcess"/>
    <dgm:cxn modelId="{A6DDA17B-6AA4-4A5E-9403-53F43B551804}" type="presParOf" srcId="{3BF8A373-C957-4069-B490-8705C832D49D}" destId="{EFF5E859-5891-4D0E-B824-0EC2788FAD27}" srcOrd="1" destOrd="0" presId="urn:microsoft.com/office/officeart/2009/layout/CircleArrowProcess"/>
    <dgm:cxn modelId="{B731F544-91E5-48F2-8FB2-B063FD4AEC53}" type="presParOf" srcId="{3BF8A373-C957-4069-B490-8705C832D49D}" destId="{C0A2E442-5A8D-4624-87B8-8F47B58F93F5}" srcOrd="2" destOrd="0" presId="urn:microsoft.com/office/officeart/2009/layout/CircleArrowProcess"/>
    <dgm:cxn modelId="{836465A2-0C36-41A7-8421-58A41005A312}" type="presParOf" srcId="{C0A2E442-5A8D-4624-87B8-8F47B58F93F5}" destId="{6B072665-5C8D-4F41-A5C4-F3AA466F5DBB}" srcOrd="0" destOrd="0" presId="urn:microsoft.com/office/officeart/2009/layout/CircleArrowProcess"/>
    <dgm:cxn modelId="{E23265DC-FE42-49DC-8413-2C427D749801}" type="presParOf" srcId="{3BF8A373-C957-4069-B490-8705C832D49D}" destId="{89CCDAB7-2B54-42E9-9703-25FB635A527B}" srcOrd="3" destOrd="0" presId="urn:microsoft.com/office/officeart/2009/layout/CircleArrowProcess"/>
    <dgm:cxn modelId="{17D1A8DE-A724-4144-A7C3-70F775FA6EBF}" type="presParOf" srcId="{3BF8A373-C957-4069-B490-8705C832D49D}" destId="{A764E1BA-DCC6-4FEF-85A5-57420AE6E538}" srcOrd="4" destOrd="0" presId="urn:microsoft.com/office/officeart/2009/layout/CircleArrowProcess"/>
    <dgm:cxn modelId="{E2D8FE26-F5B9-4423-980C-8CC7FD68AB7A}" type="presParOf" srcId="{A764E1BA-DCC6-4FEF-85A5-57420AE6E538}" destId="{0A616490-4687-4F0C-8731-E6C584956CD7}" srcOrd="0" destOrd="0" presId="urn:microsoft.com/office/officeart/2009/layout/CircleArrowProcess"/>
    <dgm:cxn modelId="{53D092E7-7308-4BA7-AF90-1F10B2304411}" type="presParOf" srcId="{3BF8A373-C957-4069-B490-8705C832D49D}" destId="{FC76188A-14E2-489C-9AEA-7AE61E3F1B5B}"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60CDCB45-1A78-49C8-9842-67D06B3CDB4A}">
      <dgm:prSet phldrT="[Texte]" custT="1"/>
      <dgm:spPr>
        <a:noFill/>
      </dgm:spPr>
      <dgm:t>
        <a:bodyPr/>
        <a:lstStyle/>
        <a:p>
          <a:r>
            <a:rPr lang="fr-FR" sz="2800" b="1">
              <a:solidFill>
                <a:schemeClr val="tx1"/>
              </a:solidFill>
            </a:rPr>
            <a:t>Les usages</a:t>
          </a:r>
        </a:p>
      </dgm:t>
    </dgm:pt>
    <dgm:pt modelId="{96D8CCE2-2713-4F4D-8553-E49F5DAD10AF}" type="parTrans" cxnId="{E85640CE-9017-4943-8795-62F0700FFE7F}">
      <dgm:prSet/>
      <dgm:spPr/>
      <dgm:t>
        <a:bodyPr/>
        <a:lstStyle/>
        <a:p>
          <a:endParaRPr lang="fr-FR"/>
        </a:p>
      </dgm:t>
    </dgm:pt>
    <dgm:pt modelId="{E6376B46-7D78-44F5-9006-4B8A7FCBDC46}" type="sibTrans" cxnId="{E85640CE-9017-4943-8795-62F0700FFE7F}">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763147A0-E4AA-4D8F-8CC2-040DF4B60143}" type="pres">
      <dgm:prSet presAssocID="{60CDCB45-1A78-49C8-9842-67D06B3CDB4A}" presName="composite" presStyleCnt="0">
        <dgm:presLayoutVars>
          <dgm:chMax val="1"/>
          <dgm:chPref val="1"/>
        </dgm:presLayoutVars>
      </dgm:prSet>
      <dgm:spPr/>
    </dgm:pt>
    <dgm:pt modelId="{090EB4C5-CEF5-4794-882C-42E86EA53817}" type="pres">
      <dgm:prSet presAssocID="{60CDCB45-1A78-49C8-9842-67D06B3CDB4A}" presName="Accent" presStyleLbl="trAlignAcc1" presStyleIdx="0" presStyleCnt="1">
        <dgm:presLayoutVars>
          <dgm:chMax val="0"/>
          <dgm:chPref val="0"/>
        </dgm:presLayoutVars>
      </dgm:prSet>
      <dgm:spPr/>
    </dgm:pt>
    <dgm:pt modelId="{CAD1E543-6D45-4C03-81C8-294FC20EC51A}" type="pres">
      <dgm:prSet presAssocID="{60CDCB45-1A78-49C8-9842-67D06B3CDB4A}" presName="Image" presStyleLbl="alignImgPlace1" presStyleIdx="0" presStyleCnt="1">
        <dgm:presLayoutVars>
          <dgm:chMax val="0"/>
          <dgm:chPref val="0"/>
        </dgm:presLayoutVars>
      </dgm:prSet>
      <dgm:spPr>
        <a:blipFill>
          <a:blip xmlns:r="http://schemas.openxmlformats.org/officeDocument/2006/relationships" r:embed="rId1"/>
          <a:srcRect/>
          <a:stretch>
            <a:fillRect l="-7000" r="-7000"/>
          </a:stretch>
        </a:blipFill>
      </dgm:spPr>
    </dgm:pt>
    <dgm:pt modelId="{0AA6CA55-748B-454B-AAB9-889A7A4D2281}" type="pres">
      <dgm:prSet presAssocID="{60CDCB45-1A78-49C8-9842-67D06B3CDB4A}" presName="ChildComposite" presStyleCnt="0"/>
      <dgm:spPr/>
    </dgm:pt>
    <dgm:pt modelId="{CA6FAB89-065D-40D1-A947-E1F384A894E6}" type="pres">
      <dgm:prSet presAssocID="{60CDCB45-1A78-49C8-9842-67D06B3CDB4A}" presName="Child" presStyleLbl="node1" presStyleIdx="0" presStyleCnt="0">
        <dgm:presLayoutVars>
          <dgm:chMax val="0"/>
          <dgm:chPref val="0"/>
          <dgm:bulletEnabled val="1"/>
        </dgm:presLayoutVars>
      </dgm:prSet>
      <dgm:spPr/>
    </dgm:pt>
    <dgm:pt modelId="{9AF5E46F-FAB8-4BA8-936A-5859640209C4}" type="pres">
      <dgm:prSet presAssocID="{60CDCB45-1A78-49C8-9842-67D06B3CDB4A}" presName="Parent" presStyleLbl="revTx" presStyleIdx="0" presStyleCnt="1">
        <dgm:presLayoutVars>
          <dgm:chMax val="1"/>
          <dgm:chPref val="0"/>
          <dgm:bulletEnabled val="1"/>
        </dgm:presLayoutVars>
      </dgm:prSet>
      <dgm:spPr/>
    </dgm:pt>
  </dgm:ptLst>
  <dgm:cxnLst>
    <dgm:cxn modelId="{10041292-6F53-41C1-9FEB-9183D58AC194}" type="presOf" srcId="{6B9EEE03-762C-4471-8C5A-CED3B86AAC24}" destId="{A0DBDCF3-FB87-4067-B1F1-7EAD38937393}" srcOrd="0" destOrd="0" presId="urn:microsoft.com/office/officeart/2008/layout/CaptionedPictures"/>
    <dgm:cxn modelId="{1D45ABB3-403E-43BC-AB1E-ABF50D62882F}" type="presOf" srcId="{60CDCB45-1A78-49C8-9842-67D06B3CDB4A}" destId="{9AF5E46F-FAB8-4BA8-936A-5859640209C4}" srcOrd="0" destOrd="0" presId="urn:microsoft.com/office/officeart/2008/layout/CaptionedPictures"/>
    <dgm:cxn modelId="{E85640CE-9017-4943-8795-62F0700FFE7F}" srcId="{6B9EEE03-762C-4471-8C5A-CED3B86AAC24}" destId="{60CDCB45-1A78-49C8-9842-67D06B3CDB4A}" srcOrd="0" destOrd="0" parTransId="{96D8CCE2-2713-4F4D-8553-E49F5DAD10AF}" sibTransId="{E6376B46-7D78-44F5-9006-4B8A7FCBDC46}"/>
    <dgm:cxn modelId="{4CB37BDC-867D-4A20-9F3D-28033B7D670F}" type="presParOf" srcId="{A0DBDCF3-FB87-4067-B1F1-7EAD38937393}" destId="{763147A0-E4AA-4D8F-8CC2-040DF4B60143}" srcOrd="0" destOrd="0" presId="urn:microsoft.com/office/officeart/2008/layout/CaptionedPictures"/>
    <dgm:cxn modelId="{09DCE788-7C6F-4E00-9B79-21AE91D02AAA}" type="presParOf" srcId="{763147A0-E4AA-4D8F-8CC2-040DF4B60143}" destId="{090EB4C5-CEF5-4794-882C-42E86EA53817}" srcOrd="0" destOrd="0" presId="urn:microsoft.com/office/officeart/2008/layout/CaptionedPictures"/>
    <dgm:cxn modelId="{4595A5F2-850A-454D-8A4B-7EC1F49B8EB0}" type="presParOf" srcId="{763147A0-E4AA-4D8F-8CC2-040DF4B60143}" destId="{CAD1E543-6D45-4C03-81C8-294FC20EC51A}" srcOrd="1" destOrd="0" presId="urn:microsoft.com/office/officeart/2008/layout/CaptionedPictures"/>
    <dgm:cxn modelId="{C9B57CE0-015F-4830-A5E8-DC4B7A20E6C1}" type="presParOf" srcId="{763147A0-E4AA-4D8F-8CC2-040DF4B60143}" destId="{0AA6CA55-748B-454B-AAB9-889A7A4D2281}" srcOrd="2" destOrd="0" presId="urn:microsoft.com/office/officeart/2008/layout/CaptionedPictures"/>
    <dgm:cxn modelId="{1803BFEE-C121-483A-B475-396F96F7C946}" type="presParOf" srcId="{0AA6CA55-748B-454B-AAB9-889A7A4D2281}" destId="{CA6FAB89-065D-40D1-A947-E1F384A894E6}" srcOrd="0" destOrd="0" presId="urn:microsoft.com/office/officeart/2008/layout/CaptionedPictures"/>
    <dgm:cxn modelId="{E9FE46BE-8361-4C37-B77C-17575D71B9FF}" type="presParOf" srcId="{0AA6CA55-748B-454B-AAB9-889A7A4D2281}" destId="{9AF5E46F-FAB8-4BA8-936A-5859640209C4}"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0EACE1F-29EF-47CA-93C2-C4C976D9603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fr-FR"/>
        </a:p>
      </dgm:t>
    </dgm:pt>
    <dgm:pt modelId="{C9424D6A-1FD5-40DC-8B39-4EF7E36409F6}">
      <dgm:prSet custT="1"/>
      <dgm:spPr/>
      <dgm:t>
        <a:bodyPr/>
        <a:lstStyle/>
        <a:p>
          <a:r>
            <a:rPr lang="fr-FR" sz="2000" b="1">
              <a:solidFill>
                <a:schemeClr val="accent1">
                  <a:lumMod val="75000"/>
                </a:schemeClr>
              </a:solidFill>
            </a:rPr>
            <a:t>Rechercher</a:t>
          </a:r>
        </a:p>
      </dgm:t>
    </dgm:pt>
    <dgm:pt modelId="{25DEEE9C-2ACB-4CD4-9FC8-889AB7E7B350}" type="parTrans" cxnId="{C02A9701-267B-44FC-8A8E-9D25966D0E71}">
      <dgm:prSet/>
      <dgm:spPr/>
      <dgm:t>
        <a:bodyPr/>
        <a:lstStyle/>
        <a:p>
          <a:endParaRPr lang="fr-FR"/>
        </a:p>
      </dgm:t>
    </dgm:pt>
    <dgm:pt modelId="{1DD4C773-205F-4120-87B0-A5FFC8D54367}" type="sibTrans" cxnId="{C02A9701-267B-44FC-8A8E-9D25966D0E71}">
      <dgm:prSet/>
      <dgm:spPr/>
      <dgm:t>
        <a:bodyPr/>
        <a:lstStyle/>
        <a:p>
          <a:endParaRPr lang="fr-FR"/>
        </a:p>
      </dgm:t>
    </dgm:pt>
    <dgm:pt modelId="{820261CA-75CB-4F32-BFE3-15DC9ED9B47C}">
      <dgm:prSet custT="1"/>
      <dgm:spPr/>
      <dgm:t>
        <a:bodyPr/>
        <a:lstStyle/>
        <a:p>
          <a:r>
            <a:rPr lang="fr-FR" sz="2000" b="1">
              <a:solidFill>
                <a:schemeClr val="accent1">
                  <a:lumMod val="75000"/>
                </a:schemeClr>
              </a:solidFill>
            </a:rPr>
            <a:t>Collaborer</a:t>
          </a:r>
        </a:p>
      </dgm:t>
    </dgm:pt>
    <dgm:pt modelId="{31DB344D-1526-451A-A1ED-BD90E4DFDD5B}" type="parTrans" cxnId="{285018C9-8955-4A50-8BA6-10294D358EA2}">
      <dgm:prSet/>
      <dgm:spPr/>
      <dgm:t>
        <a:bodyPr/>
        <a:lstStyle/>
        <a:p>
          <a:endParaRPr lang="fr-FR"/>
        </a:p>
      </dgm:t>
    </dgm:pt>
    <dgm:pt modelId="{7E9AE1F9-F77F-4231-B6BF-596BAA6935D7}" type="sibTrans" cxnId="{285018C9-8955-4A50-8BA6-10294D358EA2}">
      <dgm:prSet/>
      <dgm:spPr/>
      <dgm:t>
        <a:bodyPr/>
        <a:lstStyle/>
        <a:p>
          <a:endParaRPr lang="fr-FR"/>
        </a:p>
      </dgm:t>
    </dgm:pt>
    <dgm:pt modelId="{602A7CB6-F41D-4CFA-921C-C69B0A86E7D2}">
      <dgm:prSet custT="1"/>
      <dgm:spPr/>
      <dgm:t>
        <a:bodyPr/>
        <a:lstStyle/>
        <a:p>
          <a:r>
            <a:rPr lang="fr-FR" sz="2000" b="1">
              <a:solidFill>
                <a:schemeClr val="accent1">
                  <a:lumMod val="75000"/>
                </a:schemeClr>
              </a:solidFill>
            </a:rPr>
            <a:t>Analyser</a:t>
          </a:r>
        </a:p>
      </dgm:t>
    </dgm:pt>
    <dgm:pt modelId="{3BC91B0C-B519-4664-9907-6409C61DD860}" type="parTrans" cxnId="{62B55541-695E-4516-A66C-55998C522915}">
      <dgm:prSet/>
      <dgm:spPr/>
      <dgm:t>
        <a:bodyPr/>
        <a:lstStyle/>
        <a:p>
          <a:endParaRPr lang="fr-FR"/>
        </a:p>
      </dgm:t>
    </dgm:pt>
    <dgm:pt modelId="{BE04E662-630C-41F0-BFB4-B3BAD578FDC6}" type="sibTrans" cxnId="{62B55541-695E-4516-A66C-55998C522915}">
      <dgm:prSet/>
      <dgm:spPr/>
      <dgm:t>
        <a:bodyPr/>
        <a:lstStyle/>
        <a:p>
          <a:endParaRPr lang="fr-FR"/>
        </a:p>
      </dgm:t>
    </dgm:pt>
    <dgm:pt modelId="{E30B32D9-52F9-439C-A0D4-C112D604DAAA}">
      <dgm:prSet custT="1"/>
      <dgm:spPr/>
      <dgm:t>
        <a:bodyPr/>
        <a:lstStyle/>
        <a:p>
          <a:r>
            <a:rPr lang="fr-FR" sz="2000" b="1">
              <a:solidFill>
                <a:schemeClr val="accent1">
                  <a:lumMod val="75000"/>
                </a:schemeClr>
              </a:solidFill>
            </a:rPr>
            <a:t>Partager</a:t>
          </a:r>
        </a:p>
      </dgm:t>
    </dgm:pt>
    <dgm:pt modelId="{CDC0E2C6-9708-4312-B7E7-71C935AEB930}" type="parTrans" cxnId="{D1499AA3-847E-4D35-89FE-75BA58DC88EC}">
      <dgm:prSet/>
      <dgm:spPr/>
      <dgm:t>
        <a:bodyPr/>
        <a:lstStyle/>
        <a:p>
          <a:endParaRPr lang="fr-FR"/>
        </a:p>
      </dgm:t>
    </dgm:pt>
    <dgm:pt modelId="{A89C4D36-2907-4E6C-A572-C4021B817806}" type="sibTrans" cxnId="{D1499AA3-847E-4D35-89FE-75BA58DC88EC}">
      <dgm:prSet/>
      <dgm:spPr/>
      <dgm:t>
        <a:bodyPr/>
        <a:lstStyle/>
        <a:p>
          <a:endParaRPr lang="fr-FR"/>
        </a:p>
      </dgm:t>
    </dgm:pt>
    <dgm:pt modelId="{8BA4B7E9-9C4F-4AD6-9FE3-C9FD6FD25E19}">
      <dgm:prSet custT="1"/>
      <dgm:spPr/>
      <dgm:t>
        <a:bodyPr/>
        <a:lstStyle/>
        <a:p>
          <a:r>
            <a:rPr lang="fr-FR" sz="2000" b="1">
              <a:solidFill>
                <a:schemeClr val="accent1">
                  <a:lumMod val="75000"/>
                </a:schemeClr>
              </a:solidFill>
            </a:rPr>
            <a:t>Accéder</a:t>
          </a:r>
        </a:p>
      </dgm:t>
    </dgm:pt>
    <dgm:pt modelId="{4973DBA9-B477-4F7E-B01D-542B759B4A31}" type="parTrans" cxnId="{20E0BAA5-CF1F-4554-BF66-2CFCE241863E}">
      <dgm:prSet/>
      <dgm:spPr/>
      <dgm:t>
        <a:bodyPr/>
        <a:lstStyle/>
        <a:p>
          <a:endParaRPr lang="fr-FR"/>
        </a:p>
      </dgm:t>
    </dgm:pt>
    <dgm:pt modelId="{7E666C77-F197-41A3-BE53-75A25A753B55}" type="sibTrans" cxnId="{20E0BAA5-CF1F-4554-BF66-2CFCE241863E}">
      <dgm:prSet/>
      <dgm:spPr/>
      <dgm:t>
        <a:bodyPr/>
        <a:lstStyle/>
        <a:p>
          <a:endParaRPr lang="fr-FR"/>
        </a:p>
      </dgm:t>
    </dgm:pt>
    <dgm:pt modelId="{4FC687D3-6714-46DA-B30C-6D5807E8A46B}" type="pres">
      <dgm:prSet presAssocID="{60EACE1F-29EF-47CA-93C2-C4C976D96032}" presName="Name0" presStyleCnt="0">
        <dgm:presLayoutVars>
          <dgm:dir/>
          <dgm:resizeHandles val="exact"/>
        </dgm:presLayoutVars>
      </dgm:prSet>
      <dgm:spPr/>
    </dgm:pt>
    <dgm:pt modelId="{A910E40C-6249-4B15-AF38-5BB20982178A}" type="pres">
      <dgm:prSet presAssocID="{60EACE1F-29EF-47CA-93C2-C4C976D96032}" presName="arrow" presStyleLbl="bgShp" presStyleIdx="0" presStyleCnt="1"/>
      <dgm:spPr/>
    </dgm:pt>
    <dgm:pt modelId="{02060FD0-87FD-4B5A-8905-B82E1FD270BD}" type="pres">
      <dgm:prSet presAssocID="{60EACE1F-29EF-47CA-93C2-C4C976D96032}" presName="points" presStyleCnt="0"/>
      <dgm:spPr/>
    </dgm:pt>
    <dgm:pt modelId="{274E5311-F58C-4872-8723-BA8F6A074ACA}" type="pres">
      <dgm:prSet presAssocID="{8BA4B7E9-9C4F-4AD6-9FE3-C9FD6FD25E19}" presName="compositeA" presStyleCnt="0"/>
      <dgm:spPr/>
    </dgm:pt>
    <dgm:pt modelId="{88902B8B-DE50-4AE4-9F9B-129389E84A39}" type="pres">
      <dgm:prSet presAssocID="{8BA4B7E9-9C4F-4AD6-9FE3-C9FD6FD25E19}" presName="textA" presStyleLbl="revTx" presStyleIdx="0" presStyleCnt="5">
        <dgm:presLayoutVars>
          <dgm:bulletEnabled val="1"/>
        </dgm:presLayoutVars>
      </dgm:prSet>
      <dgm:spPr/>
    </dgm:pt>
    <dgm:pt modelId="{50106EB4-0E59-44C1-B1FB-84948B308526}" type="pres">
      <dgm:prSet presAssocID="{8BA4B7E9-9C4F-4AD6-9FE3-C9FD6FD25E19}" presName="circleA" presStyleLbl="node1" presStyleIdx="0" presStyleCnt="5"/>
      <dgm:spPr>
        <a:solidFill>
          <a:schemeClr val="tx2">
            <a:lumMod val="60000"/>
            <a:lumOff val="40000"/>
          </a:schemeClr>
        </a:solidFill>
      </dgm:spPr>
    </dgm:pt>
    <dgm:pt modelId="{85D3016B-20A6-45B3-AE8E-7FA1E7F97262}" type="pres">
      <dgm:prSet presAssocID="{8BA4B7E9-9C4F-4AD6-9FE3-C9FD6FD25E19}" presName="spaceA" presStyleCnt="0"/>
      <dgm:spPr/>
    </dgm:pt>
    <dgm:pt modelId="{A310853C-81A1-41AA-B869-403DCED96DB5}" type="pres">
      <dgm:prSet presAssocID="{7E666C77-F197-41A3-BE53-75A25A753B55}" presName="space" presStyleCnt="0"/>
      <dgm:spPr/>
    </dgm:pt>
    <dgm:pt modelId="{FBCA2DA5-3B46-4051-B68F-9D0B11C411D7}" type="pres">
      <dgm:prSet presAssocID="{C9424D6A-1FD5-40DC-8B39-4EF7E36409F6}" presName="compositeB" presStyleCnt="0"/>
      <dgm:spPr/>
    </dgm:pt>
    <dgm:pt modelId="{ADA64ABF-203E-417A-B058-0CD8E5DE762D}" type="pres">
      <dgm:prSet presAssocID="{C9424D6A-1FD5-40DC-8B39-4EF7E36409F6}" presName="textB" presStyleLbl="revTx" presStyleIdx="1" presStyleCnt="5">
        <dgm:presLayoutVars>
          <dgm:bulletEnabled val="1"/>
        </dgm:presLayoutVars>
      </dgm:prSet>
      <dgm:spPr/>
    </dgm:pt>
    <dgm:pt modelId="{F8405861-B9A6-48F9-B172-5D7149C7AE7B}" type="pres">
      <dgm:prSet presAssocID="{C9424D6A-1FD5-40DC-8B39-4EF7E36409F6}" presName="circleB" presStyleLbl="node1" presStyleIdx="1" presStyleCnt="5"/>
      <dgm:spPr>
        <a:solidFill>
          <a:schemeClr val="tx2">
            <a:lumMod val="60000"/>
            <a:lumOff val="40000"/>
          </a:schemeClr>
        </a:solidFill>
      </dgm:spPr>
    </dgm:pt>
    <dgm:pt modelId="{640D63FC-3334-4321-A1A8-D73DBE58EC67}" type="pres">
      <dgm:prSet presAssocID="{C9424D6A-1FD5-40DC-8B39-4EF7E36409F6}" presName="spaceB" presStyleCnt="0"/>
      <dgm:spPr/>
    </dgm:pt>
    <dgm:pt modelId="{4FCA098B-020A-48A3-AD6B-77D36F7DEA30}" type="pres">
      <dgm:prSet presAssocID="{1DD4C773-205F-4120-87B0-A5FFC8D54367}" presName="space" presStyleCnt="0"/>
      <dgm:spPr/>
    </dgm:pt>
    <dgm:pt modelId="{A30BF7A3-5803-41B7-9556-0E23251C074D}" type="pres">
      <dgm:prSet presAssocID="{820261CA-75CB-4F32-BFE3-15DC9ED9B47C}" presName="compositeA" presStyleCnt="0"/>
      <dgm:spPr/>
    </dgm:pt>
    <dgm:pt modelId="{4AFBE2CC-C99D-45C1-94AB-CA2D975CBE81}" type="pres">
      <dgm:prSet presAssocID="{820261CA-75CB-4F32-BFE3-15DC9ED9B47C}" presName="textA" presStyleLbl="revTx" presStyleIdx="2" presStyleCnt="5">
        <dgm:presLayoutVars>
          <dgm:bulletEnabled val="1"/>
        </dgm:presLayoutVars>
      </dgm:prSet>
      <dgm:spPr/>
    </dgm:pt>
    <dgm:pt modelId="{503A70B1-AFA3-43C4-81EB-05FCB2828E8A}" type="pres">
      <dgm:prSet presAssocID="{820261CA-75CB-4F32-BFE3-15DC9ED9B47C}" presName="circleA" presStyleLbl="node1" presStyleIdx="2" presStyleCnt="5"/>
      <dgm:spPr>
        <a:solidFill>
          <a:schemeClr val="tx2">
            <a:lumMod val="60000"/>
            <a:lumOff val="40000"/>
          </a:schemeClr>
        </a:solidFill>
      </dgm:spPr>
    </dgm:pt>
    <dgm:pt modelId="{3FAE26C0-BF5B-436F-97BD-D6DE81E12361}" type="pres">
      <dgm:prSet presAssocID="{820261CA-75CB-4F32-BFE3-15DC9ED9B47C}" presName="spaceA" presStyleCnt="0"/>
      <dgm:spPr/>
    </dgm:pt>
    <dgm:pt modelId="{5A13B6AC-8F50-461C-9D58-AC2E534595DE}" type="pres">
      <dgm:prSet presAssocID="{7E9AE1F9-F77F-4231-B6BF-596BAA6935D7}" presName="space" presStyleCnt="0"/>
      <dgm:spPr/>
    </dgm:pt>
    <dgm:pt modelId="{7E2A16C5-A8B8-4F73-BA6B-BB97152C07F9}" type="pres">
      <dgm:prSet presAssocID="{602A7CB6-F41D-4CFA-921C-C69B0A86E7D2}" presName="compositeB" presStyleCnt="0"/>
      <dgm:spPr/>
    </dgm:pt>
    <dgm:pt modelId="{1EAE1640-2FE0-4833-B2B1-7EFC10FE5C80}" type="pres">
      <dgm:prSet presAssocID="{602A7CB6-F41D-4CFA-921C-C69B0A86E7D2}" presName="textB" presStyleLbl="revTx" presStyleIdx="3" presStyleCnt="5">
        <dgm:presLayoutVars>
          <dgm:bulletEnabled val="1"/>
        </dgm:presLayoutVars>
      </dgm:prSet>
      <dgm:spPr/>
    </dgm:pt>
    <dgm:pt modelId="{54F7E507-0485-4A06-B1F5-B416BA917329}" type="pres">
      <dgm:prSet presAssocID="{602A7CB6-F41D-4CFA-921C-C69B0A86E7D2}" presName="circleB" presStyleLbl="node1" presStyleIdx="3" presStyleCnt="5"/>
      <dgm:spPr>
        <a:solidFill>
          <a:schemeClr val="tx2">
            <a:lumMod val="60000"/>
            <a:lumOff val="40000"/>
          </a:schemeClr>
        </a:solidFill>
      </dgm:spPr>
    </dgm:pt>
    <dgm:pt modelId="{A017C29F-76E7-4309-8496-FCFE68FA9298}" type="pres">
      <dgm:prSet presAssocID="{602A7CB6-F41D-4CFA-921C-C69B0A86E7D2}" presName="spaceB" presStyleCnt="0"/>
      <dgm:spPr/>
    </dgm:pt>
    <dgm:pt modelId="{2BAEAA19-FC6C-41E7-8A59-EDE722D8096E}" type="pres">
      <dgm:prSet presAssocID="{BE04E662-630C-41F0-BFB4-B3BAD578FDC6}" presName="space" presStyleCnt="0"/>
      <dgm:spPr/>
    </dgm:pt>
    <dgm:pt modelId="{A0B0EAF9-6A1E-4772-8223-F784FB5974C1}" type="pres">
      <dgm:prSet presAssocID="{E30B32D9-52F9-439C-A0D4-C112D604DAAA}" presName="compositeA" presStyleCnt="0"/>
      <dgm:spPr/>
    </dgm:pt>
    <dgm:pt modelId="{6A51C7A3-C5C7-498A-8FEC-FF8A877A46CC}" type="pres">
      <dgm:prSet presAssocID="{E30B32D9-52F9-439C-A0D4-C112D604DAAA}" presName="textA" presStyleLbl="revTx" presStyleIdx="4" presStyleCnt="5">
        <dgm:presLayoutVars>
          <dgm:bulletEnabled val="1"/>
        </dgm:presLayoutVars>
      </dgm:prSet>
      <dgm:spPr/>
    </dgm:pt>
    <dgm:pt modelId="{5BCD5B49-891C-4E50-AA96-C8479B5667DC}" type="pres">
      <dgm:prSet presAssocID="{E30B32D9-52F9-439C-A0D4-C112D604DAAA}" presName="circleA" presStyleLbl="node1" presStyleIdx="4" presStyleCnt="5"/>
      <dgm:spPr>
        <a:solidFill>
          <a:schemeClr val="tx2">
            <a:lumMod val="60000"/>
            <a:lumOff val="40000"/>
          </a:schemeClr>
        </a:solidFill>
      </dgm:spPr>
    </dgm:pt>
    <dgm:pt modelId="{22E1FD82-8B3F-4B51-93A1-279A144DD93C}" type="pres">
      <dgm:prSet presAssocID="{E30B32D9-52F9-439C-A0D4-C112D604DAAA}" presName="spaceA" presStyleCnt="0"/>
      <dgm:spPr/>
    </dgm:pt>
  </dgm:ptLst>
  <dgm:cxnLst>
    <dgm:cxn modelId="{C02A9701-267B-44FC-8A8E-9D25966D0E71}" srcId="{60EACE1F-29EF-47CA-93C2-C4C976D96032}" destId="{C9424D6A-1FD5-40DC-8B39-4EF7E36409F6}" srcOrd="1" destOrd="0" parTransId="{25DEEE9C-2ACB-4CD4-9FC8-889AB7E7B350}" sibTransId="{1DD4C773-205F-4120-87B0-A5FFC8D54367}"/>
    <dgm:cxn modelId="{6A04011C-9748-49A1-8EE3-EE1125E0E733}" type="presOf" srcId="{602A7CB6-F41D-4CFA-921C-C69B0A86E7D2}" destId="{1EAE1640-2FE0-4833-B2B1-7EFC10FE5C80}" srcOrd="0" destOrd="0" presId="urn:microsoft.com/office/officeart/2005/8/layout/hProcess11"/>
    <dgm:cxn modelId="{403CA52C-708A-416C-B90E-84FE870B6BB8}" type="presOf" srcId="{8BA4B7E9-9C4F-4AD6-9FE3-C9FD6FD25E19}" destId="{88902B8B-DE50-4AE4-9F9B-129389E84A39}" srcOrd="0" destOrd="0" presId="urn:microsoft.com/office/officeart/2005/8/layout/hProcess11"/>
    <dgm:cxn modelId="{6AB1855C-97CE-41B1-B372-D426B004C2FC}" type="presOf" srcId="{C9424D6A-1FD5-40DC-8B39-4EF7E36409F6}" destId="{ADA64ABF-203E-417A-B058-0CD8E5DE762D}" srcOrd="0" destOrd="0" presId="urn:microsoft.com/office/officeart/2005/8/layout/hProcess11"/>
    <dgm:cxn modelId="{62B55541-695E-4516-A66C-55998C522915}" srcId="{60EACE1F-29EF-47CA-93C2-C4C976D96032}" destId="{602A7CB6-F41D-4CFA-921C-C69B0A86E7D2}" srcOrd="3" destOrd="0" parTransId="{3BC91B0C-B519-4664-9907-6409C61DD860}" sibTransId="{BE04E662-630C-41F0-BFB4-B3BAD578FDC6}"/>
    <dgm:cxn modelId="{62855064-AA83-49E6-A134-BC940820AB12}" type="presOf" srcId="{820261CA-75CB-4F32-BFE3-15DC9ED9B47C}" destId="{4AFBE2CC-C99D-45C1-94AB-CA2D975CBE81}" srcOrd="0" destOrd="0" presId="urn:microsoft.com/office/officeart/2005/8/layout/hProcess11"/>
    <dgm:cxn modelId="{D1499AA3-847E-4D35-89FE-75BA58DC88EC}" srcId="{60EACE1F-29EF-47CA-93C2-C4C976D96032}" destId="{E30B32D9-52F9-439C-A0D4-C112D604DAAA}" srcOrd="4" destOrd="0" parTransId="{CDC0E2C6-9708-4312-B7E7-71C935AEB930}" sibTransId="{A89C4D36-2907-4E6C-A572-C4021B817806}"/>
    <dgm:cxn modelId="{20E0BAA5-CF1F-4554-BF66-2CFCE241863E}" srcId="{60EACE1F-29EF-47CA-93C2-C4C976D96032}" destId="{8BA4B7E9-9C4F-4AD6-9FE3-C9FD6FD25E19}" srcOrd="0" destOrd="0" parTransId="{4973DBA9-B477-4F7E-B01D-542B759B4A31}" sibTransId="{7E666C77-F197-41A3-BE53-75A25A753B55}"/>
    <dgm:cxn modelId="{285018C9-8955-4A50-8BA6-10294D358EA2}" srcId="{60EACE1F-29EF-47CA-93C2-C4C976D96032}" destId="{820261CA-75CB-4F32-BFE3-15DC9ED9B47C}" srcOrd="2" destOrd="0" parTransId="{31DB344D-1526-451A-A1ED-BD90E4DFDD5B}" sibTransId="{7E9AE1F9-F77F-4231-B6BF-596BAA6935D7}"/>
    <dgm:cxn modelId="{7677F5D9-BEEC-404E-B49E-23441A84CAF2}" type="presOf" srcId="{60EACE1F-29EF-47CA-93C2-C4C976D96032}" destId="{4FC687D3-6714-46DA-B30C-6D5807E8A46B}" srcOrd="0" destOrd="0" presId="urn:microsoft.com/office/officeart/2005/8/layout/hProcess11"/>
    <dgm:cxn modelId="{65038FEC-5FC6-4E96-BDC1-B8EC222D2AEE}" type="presOf" srcId="{E30B32D9-52F9-439C-A0D4-C112D604DAAA}" destId="{6A51C7A3-C5C7-498A-8FEC-FF8A877A46CC}" srcOrd="0" destOrd="0" presId="urn:microsoft.com/office/officeart/2005/8/layout/hProcess11"/>
    <dgm:cxn modelId="{A9DB6414-07F1-46B6-BCC6-AE30C66CEE20}" type="presParOf" srcId="{4FC687D3-6714-46DA-B30C-6D5807E8A46B}" destId="{A910E40C-6249-4B15-AF38-5BB20982178A}" srcOrd="0" destOrd="0" presId="urn:microsoft.com/office/officeart/2005/8/layout/hProcess11"/>
    <dgm:cxn modelId="{6487D7F6-7DD9-44B1-B50F-0D9A1DDD0592}" type="presParOf" srcId="{4FC687D3-6714-46DA-B30C-6D5807E8A46B}" destId="{02060FD0-87FD-4B5A-8905-B82E1FD270BD}" srcOrd="1" destOrd="0" presId="urn:microsoft.com/office/officeart/2005/8/layout/hProcess11"/>
    <dgm:cxn modelId="{4062058B-9499-48B2-BEFE-0242A68A20C6}" type="presParOf" srcId="{02060FD0-87FD-4B5A-8905-B82E1FD270BD}" destId="{274E5311-F58C-4872-8723-BA8F6A074ACA}" srcOrd="0" destOrd="0" presId="urn:microsoft.com/office/officeart/2005/8/layout/hProcess11"/>
    <dgm:cxn modelId="{61E5FB81-1806-402D-BF44-FF103AE00CF1}" type="presParOf" srcId="{274E5311-F58C-4872-8723-BA8F6A074ACA}" destId="{88902B8B-DE50-4AE4-9F9B-129389E84A39}" srcOrd="0" destOrd="0" presId="urn:microsoft.com/office/officeart/2005/8/layout/hProcess11"/>
    <dgm:cxn modelId="{AB060BD4-A295-4B7C-8BDF-A75BC0BB9401}" type="presParOf" srcId="{274E5311-F58C-4872-8723-BA8F6A074ACA}" destId="{50106EB4-0E59-44C1-B1FB-84948B308526}" srcOrd="1" destOrd="0" presId="urn:microsoft.com/office/officeart/2005/8/layout/hProcess11"/>
    <dgm:cxn modelId="{664433D2-9988-480C-BB45-F79370B56C9C}" type="presParOf" srcId="{274E5311-F58C-4872-8723-BA8F6A074ACA}" destId="{85D3016B-20A6-45B3-AE8E-7FA1E7F97262}" srcOrd="2" destOrd="0" presId="urn:microsoft.com/office/officeart/2005/8/layout/hProcess11"/>
    <dgm:cxn modelId="{CD414CC4-2FA7-45F6-BCC6-7FB3651269A2}" type="presParOf" srcId="{02060FD0-87FD-4B5A-8905-B82E1FD270BD}" destId="{A310853C-81A1-41AA-B869-403DCED96DB5}" srcOrd="1" destOrd="0" presId="urn:microsoft.com/office/officeart/2005/8/layout/hProcess11"/>
    <dgm:cxn modelId="{D97C685B-7B47-4D7F-88C7-8DC27D062259}" type="presParOf" srcId="{02060FD0-87FD-4B5A-8905-B82E1FD270BD}" destId="{FBCA2DA5-3B46-4051-B68F-9D0B11C411D7}" srcOrd="2" destOrd="0" presId="urn:microsoft.com/office/officeart/2005/8/layout/hProcess11"/>
    <dgm:cxn modelId="{1556E574-17AC-4D4A-84A8-61DE9E843ECA}" type="presParOf" srcId="{FBCA2DA5-3B46-4051-B68F-9D0B11C411D7}" destId="{ADA64ABF-203E-417A-B058-0CD8E5DE762D}" srcOrd="0" destOrd="0" presId="urn:microsoft.com/office/officeart/2005/8/layout/hProcess11"/>
    <dgm:cxn modelId="{23001E9B-21BA-4E5B-B15C-10962C0BD374}" type="presParOf" srcId="{FBCA2DA5-3B46-4051-B68F-9D0B11C411D7}" destId="{F8405861-B9A6-48F9-B172-5D7149C7AE7B}" srcOrd="1" destOrd="0" presId="urn:microsoft.com/office/officeart/2005/8/layout/hProcess11"/>
    <dgm:cxn modelId="{2864BD82-1085-4A6C-9308-0A5C515494EB}" type="presParOf" srcId="{FBCA2DA5-3B46-4051-B68F-9D0B11C411D7}" destId="{640D63FC-3334-4321-A1A8-D73DBE58EC67}" srcOrd="2" destOrd="0" presId="urn:microsoft.com/office/officeart/2005/8/layout/hProcess11"/>
    <dgm:cxn modelId="{5700082E-71C2-4DFA-AF95-B542E1C7AE59}" type="presParOf" srcId="{02060FD0-87FD-4B5A-8905-B82E1FD270BD}" destId="{4FCA098B-020A-48A3-AD6B-77D36F7DEA30}" srcOrd="3" destOrd="0" presId="urn:microsoft.com/office/officeart/2005/8/layout/hProcess11"/>
    <dgm:cxn modelId="{D09D151A-C4CB-4D08-A789-11CD146FE884}" type="presParOf" srcId="{02060FD0-87FD-4B5A-8905-B82E1FD270BD}" destId="{A30BF7A3-5803-41B7-9556-0E23251C074D}" srcOrd="4" destOrd="0" presId="urn:microsoft.com/office/officeart/2005/8/layout/hProcess11"/>
    <dgm:cxn modelId="{B3FCC503-2B44-429C-981A-BE34E595022F}" type="presParOf" srcId="{A30BF7A3-5803-41B7-9556-0E23251C074D}" destId="{4AFBE2CC-C99D-45C1-94AB-CA2D975CBE81}" srcOrd="0" destOrd="0" presId="urn:microsoft.com/office/officeart/2005/8/layout/hProcess11"/>
    <dgm:cxn modelId="{9304CDD6-C19A-4A9C-B705-45CF22CC8CC3}" type="presParOf" srcId="{A30BF7A3-5803-41B7-9556-0E23251C074D}" destId="{503A70B1-AFA3-43C4-81EB-05FCB2828E8A}" srcOrd="1" destOrd="0" presId="urn:microsoft.com/office/officeart/2005/8/layout/hProcess11"/>
    <dgm:cxn modelId="{42C272B8-6D72-4F59-9C80-9C345D85DF61}" type="presParOf" srcId="{A30BF7A3-5803-41B7-9556-0E23251C074D}" destId="{3FAE26C0-BF5B-436F-97BD-D6DE81E12361}" srcOrd="2" destOrd="0" presId="urn:microsoft.com/office/officeart/2005/8/layout/hProcess11"/>
    <dgm:cxn modelId="{E5A0616C-497C-46FE-A4A9-E712FA6DA928}" type="presParOf" srcId="{02060FD0-87FD-4B5A-8905-B82E1FD270BD}" destId="{5A13B6AC-8F50-461C-9D58-AC2E534595DE}" srcOrd="5" destOrd="0" presId="urn:microsoft.com/office/officeart/2005/8/layout/hProcess11"/>
    <dgm:cxn modelId="{7EB032F7-3968-490A-858A-619516103A19}" type="presParOf" srcId="{02060FD0-87FD-4B5A-8905-B82E1FD270BD}" destId="{7E2A16C5-A8B8-4F73-BA6B-BB97152C07F9}" srcOrd="6" destOrd="0" presId="urn:microsoft.com/office/officeart/2005/8/layout/hProcess11"/>
    <dgm:cxn modelId="{FB5CA624-A30D-49E6-9F1B-4F288A85D762}" type="presParOf" srcId="{7E2A16C5-A8B8-4F73-BA6B-BB97152C07F9}" destId="{1EAE1640-2FE0-4833-B2B1-7EFC10FE5C80}" srcOrd="0" destOrd="0" presId="urn:microsoft.com/office/officeart/2005/8/layout/hProcess11"/>
    <dgm:cxn modelId="{3D77EDAD-4027-4261-934A-707E8FAFBC65}" type="presParOf" srcId="{7E2A16C5-A8B8-4F73-BA6B-BB97152C07F9}" destId="{54F7E507-0485-4A06-B1F5-B416BA917329}" srcOrd="1" destOrd="0" presId="urn:microsoft.com/office/officeart/2005/8/layout/hProcess11"/>
    <dgm:cxn modelId="{37F8A88F-77DA-4917-B859-6B5B42D9D54D}" type="presParOf" srcId="{7E2A16C5-A8B8-4F73-BA6B-BB97152C07F9}" destId="{A017C29F-76E7-4309-8496-FCFE68FA9298}" srcOrd="2" destOrd="0" presId="urn:microsoft.com/office/officeart/2005/8/layout/hProcess11"/>
    <dgm:cxn modelId="{B3007774-61D7-41A1-8CD8-0B1EFA14AB63}" type="presParOf" srcId="{02060FD0-87FD-4B5A-8905-B82E1FD270BD}" destId="{2BAEAA19-FC6C-41E7-8A59-EDE722D8096E}" srcOrd="7" destOrd="0" presId="urn:microsoft.com/office/officeart/2005/8/layout/hProcess11"/>
    <dgm:cxn modelId="{CCF08F0B-AA75-4DAB-8F53-AD50E5C63E73}" type="presParOf" srcId="{02060FD0-87FD-4B5A-8905-B82E1FD270BD}" destId="{A0B0EAF9-6A1E-4772-8223-F784FB5974C1}" srcOrd="8" destOrd="0" presId="urn:microsoft.com/office/officeart/2005/8/layout/hProcess11"/>
    <dgm:cxn modelId="{47529E99-2340-4850-99F2-6EEC5CB806C7}" type="presParOf" srcId="{A0B0EAF9-6A1E-4772-8223-F784FB5974C1}" destId="{6A51C7A3-C5C7-498A-8FEC-FF8A877A46CC}" srcOrd="0" destOrd="0" presId="urn:microsoft.com/office/officeart/2005/8/layout/hProcess11"/>
    <dgm:cxn modelId="{894FF794-91CA-4016-8F95-D4AB4D41769B}" type="presParOf" srcId="{A0B0EAF9-6A1E-4772-8223-F784FB5974C1}" destId="{5BCD5B49-891C-4E50-AA96-C8479B5667DC}" srcOrd="1" destOrd="0" presId="urn:microsoft.com/office/officeart/2005/8/layout/hProcess11"/>
    <dgm:cxn modelId="{D19AC528-3F19-41FE-9D4E-B5DEF253B81F}" type="presParOf" srcId="{A0B0EAF9-6A1E-4772-8223-F784FB5974C1}" destId="{22E1FD82-8B3F-4B51-93A1-279A144DD93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Recherche simple</a:t>
          </a:r>
        </a:p>
        <a:p>
          <a:r>
            <a:rPr lang="fr-FR" sz="1800"/>
            <a:t>Sur tous les éléments avec filtres avancés</a:t>
          </a:r>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fr-FR" sz="2000" b="1"/>
            <a:t>Recherche avancée</a:t>
          </a:r>
          <a:r>
            <a:rPr lang="fr-FR" sz="2000"/>
            <a:t> </a:t>
          </a:r>
        </a:p>
        <a:p>
          <a:r>
            <a:rPr lang="fr-FR" sz="1800"/>
            <a:t>Multicritères avec filtres</a:t>
          </a:r>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chemeClr val="tx2">
            <a:lumMod val="60000"/>
            <a:lumOff val="40000"/>
          </a:schemeClr>
        </a:solidFill>
      </dgm:spPr>
      <dgm:t>
        <a:bodyPr/>
        <a:lstStyle/>
        <a:p>
          <a:endParaRPr lang="fr-FR"/>
        </a:p>
      </dgm:t>
    </dgm:pt>
    <dgm:pt modelId="{971B1BCA-6578-4523-9F9A-BA628EEA14DD}">
      <dgm:prSet phldrT="[Texte]" custT="1"/>
      <dgm:spPr>
        <a:solidFill>
          <a:schemeClr val="tx2">
            <a:lumMod val="60000"/>
            <a:lumOff val="40000"/>
          </a:schemeClr>
        </a:solidFill>
      </dgm:spPr>
      <dgm:t>
        <a:bodyPr/>
        <a:lstStyle/>
        <a:p>
          <a:r>
            <a:rPr lang="fr-FR" sz="2000" b="1"/>
            <a:t>Les tags</a:t>
          </a:r>
        </a:p>
        <a:p>
          <a:endParaRPr lang="fr-FR" sz="1200" b="1"/>
        </a:p>
        <a:p>
          <a:r>
            <a:rPr lang="fr-FR" sz="1800" b="0"/>
            <a:t>Sur la globalité des éléments du référentiel</a:t>
          </a:r>
        </a:p>
      </dgm:t>
    </dgm:pt>
    <dgm:pt modelId="{32FB849E-E4FB-46D6-85C9-D10E84C392AD}" type="parTrans" cxnId="{1AD2FF82-1D4B-49E5-AE32-B3DC1E05BF3E}">
      <dgm:prSet/>
      <dgm:spPr/>
      <dgm:t>
        <a:bodyPr/>
        <a:lstStyle/>
        <a:p>
          <a:endParaRPr lang="fr-FR"/>
        </a:p>
      </dgm:t>
    </dgm:pt>
    <dgm:pt modelId="{130637CF-6BDC-4EE8-8482-2608E742105B}" type="sibTrans" cxnId="{1AD2FF82-1D4B-49E5-AE32-B3DC1E05BF3E}">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3"/>
      <dgm:spPr/>
    </dgm:pt>
    <dgm:pt modelId="{C17F1CA2-C71B-487E-832B-945D885DC841}" type="pres">
      <dgm:prSet presAssocID="{F2E5F90A-DABB-4C83-A250-C8FF8F345D2B}" presName="childNode1" presStyleLbl="bgAcc1" presStyleIdx="0" presStyleCnt="3">
        <dgm:presLayoutVars>
          <dgm:bulletEnabled val="1"/>
        </dgm:presLayoutVars>
      </dgm:prSet>
      <dgm:spPr/>
    </dgm:pt>
    <dgm:pt modelId="{85CAA4D8-6E3E-4C1A-8C1C-9F4956CBBC0B}" type="pres">
      <dgm:prSet presAssocID="{F2E5F90A-DABB-4C83-A250-C8FF8F345D2B}" presName="childNode1tx" presStyleLbl="bgAcc1" presStyleIdx="0" presStyleCnt="3">
        <dgm:presLayoutVars>
          <dgm:bulletEnabled val="1"/>
        </dgm:presLayoutVars>
      </dgm:prSet>
      <dgm:spPr/>
    </dgm:pt>
    <dgm:pt modelId="{95F28027-D2DB-40AB-8FB3-ADBB596CC7C8}" type="pres">
      <dgm:prSet presAssocID="{F2E5F90A-DABB-4C83-A250-C8FF8F345D2B}" presName="parentNode1" presStyleLbl="node1" presStyleIdx="0" presStyleCnt="3" custScaleX="115710" custScaleY="293618" custLinFactNeighborX="-2435" custLinFactNeighborY="-14465">
        <dgm:presLayoutVars>
          <dgm:chMax val="1"/>
          <dgm:bulletEnabled val="1"/>
        </dgm:presLayoutVars>
      </dgm:prSet>
      <dgm:spPr/>
    </dgm:pt>
    <dgm:pt modelId="{4E301B4D-0294-4948-A8FB-7CC6574B7BB5}" type="pres">
      <dgm:prSet presAssocID="{F2E5F90A-DABB-4C83-A250-C8FF8F345D2B}" presName="connSite1" presStyleCnt="0"/>
      <dgm:spPr/>
    </dgm:pt>
    <dgm:pt modelId="{B0A12F9F-B391-400A-8B3E-0D78297B3BA2}" type="pres">
      <dgm:prSet presAssocID="{C99607BA-BAA8-45B9-9E75-ADB7D57271A3}" presName="Name9" presStyleLbl="sibTrans2D1" presStyleIdx="0" presStyleCnt="2"/>
      <dgm:spPr/>
    </dgm:pt>
    <dgm:pt modelId="{EEE66531-1FD2-4370-BA9E-DB8BB76553FE}" type="pres">
      <dgm:prSet presAssocID="{971B1BCA-6578-4523-9F9A-BA628EEA14DD}" presName="composite2" presStyleCnt="0"/>
      <dgm:spPr/>
    </dgm:pt>
    <dgm:pt modelId="{816F2DF5-E991-42CC-941E-70D8C42750C4}" type="pres">
      <dgm:prSet presAssocID="{971B1BCA-6578-4523-9F9A-BA628EEA14DD}" presName="dummyNode2" presStyleLbl="node1" presStyleIdx="0" presStyleCnt="3"/>
      <dgm:spPr/>
    </dgm:pt>
    <dgm:pt modelId="{989EB0D2-DDDF-4035-B32C-115720CB3D09}" type="pres">
      <dgm:prSet presAssocID="{971B1BCA-6578-4523-9F9A-BA628EEA14DD}" presName="childNode2" presStyleLbl="bgAcc1" presStyleIdx="1" presStyleCnt="3">
        <dgm:presLayoutVars>
          <dgm:bulletEnabled val="1"/>
        </dgm:presLayoutVars>
      </dgm:prSet>
      <dgm:spPr/>
    </dgm:pt>
    <dgm:pt modelId="{02C0F170-0597-43D7-AFD2-0C48594560BF}" type="pres">
      <dgm:prSet presAssocID="{971B1BCA-6578-4523-9F9A-BA628EEA14DD}" presName="childNode2tx" presStyleLbl="bgAcc1" presStyleIdx="1" presStyleCnt="3">
        <dgm:presLayoutVars>
          <dgm:bulletEnabled val="1"/>
        </dgm:presLayoutVars>
      </dgm:prSet>
      <dgm:spPr/>
    </dgm:pt>
    <dgm:pt modelId="{8982EC21-4B52-417D-8C65-E2D5B39DEF13}" type="pres">
      <dgm:prSet presAssocID="{971B1BCA-6578-4523-9F9A-BA628EEA14DD}" presName="parentNode2" presStyleLbl="node1" presStyleIdx="1" presStyleCnt="3" custScaleX="115710" custScaleY="293618" custLinFactNeighborX="-899" custLinFactNeighborY="17461">
        <dgm:presLayoutVars>
          <dgm:chMax val="0"/>
          <dgm:bulletEnabled val="1"/>
        </dgm:presLayoutVars>
      </dgm:prSet>
      <dgm:spPr/>
    </dgm:pt>
    <dgm:pt modelId="{C558D5B5-39FB-4856-AAF3-F08F582CC00A}" type="pres">
      <dgm:prSet presAssocID="{971B1BCA-6578-4523-9F9A-BA628EEA14DD}" presName="connSite2" presStyleCnt="0"/>
      <dgm:spPr/>
    </dgm:pt>
    <dgm:pt modelId="{2BA2B4EC-BCB1-4E1F-8D27-AA4AC55F7854}" type="pres">
      <dgm:prSet presAssocID="{130637CF-6BDC-4EE8-8482-2608E742105B}" presName="Name18" presStyleLbl="sibTrans2D1" presStyleIdx="1" presStyleCnt="2"/>
      <dgm:spPr/>
    </dgm:pt>
    <dgm:pt modelId="{EAEB422E-7310-4358-A6B7-A61E8F229DA3}" type="pres">
      <dgm:prSet presAssocID="{15186353-A62E-498F-BC06-3D39C32FE741}" presName="composite1" presStyleCnt="0"/>
      <dgm:spPr/>
    </dgm:pt>
    <dgm:pt modelId="{830F6C3C-8E70-4DD4-82B7-A6A02F5CDDCA}" type="pres">
      <dgm:prSet presAssocID="{15186353-A62E-498F-BC06-3D39C32FE741}" presName="dummyNode1" presStyleLbl="node1" presStyleIdx="1" presStyleCnt="3"/>
      <dgm:spPr/>
    </dgm:pt>
    <dgm:pt modelId="{338750C2-BDED-4FEE-A2CB-B1A2A5D49032}" type="pres">
      <dgm:prSet presAssocID="{15186353-A62E-498F-BC06-3D39C32FE741}" presName="childNode1" presStyleLbl="bgAcc1" presStyleIdx="2" presStyleCnt="3">
        <dgm:presLayoutVars>
          <dgm:bulletEnabled val="1"/>
        </dgm:presLayoutVars>
      </dgm:prSet>
      <dgm:spPr/>
    </dgm:pt>
    <dgm:pt modelId="{F6D15576-A43F-4CDC-957F-ABFB2B0E77A4}" type="pres">
      <dgm:prSet presAssocID="{15186353-A62E-498F-BC06-3D39C32FE741}" presName="childNode1tx" presStyleLbl="bgAcc1" presStyleIdx="2" presStyleCnt="3">
        <dgm:presLayoutVars>
          <dgm:bulletEnabled val="1"/>
        </dgm:presLayoutVars>
      </dgm:prSet>
      <dgm:spPr/>
    </dgm:pt>
    <dgm:pt modelId="{0C7B5BE3-E3C7-4AC8-8543-EBB2A0C33BBA}" type="pres">
      <dgm:prSet presAssocID="{15186353-A62E-498F-BC06-3D39C32FE741}" presName="parentNode1" presStyleLbl="node1" presStyleIdx="2" presStyleCnt="3" custScaleX="115710" custScaleY="293618" custLinFactNeighborX="-1243" custLinFactNeighborY="-16931">
        <dgm:presLayoutVars>
          <dgm:chMax val="1"/>
          <dgm:bulletEnabled val="1"/>
        </dgm:presLayoutVars>
      </dgm:prSet>
      <dgm:spPr/>
    </dgm:pt>
    <dgm:pt modelId="{538C505A-F9D6-4CF8-9641-29C3D4AA9EA6}" type="pres">
      <dgm:prSet presAssocID="{15186353-A62E-498F-BC06-3D39C32FE741}" presName="connSite1" presStyleCnt="0"/>
      <dgm:spPr/>
    </dgm:pt>
  </dgm:ptLst>
  <dgm:cxnLst>
    <dgm:cxn modelId="{A3884B00-4221-489A-A228-7B3EDD36BE87}" type="presOf" srcId="{130637CF-6BDC-4EE8-8482-2608E742105B}" destId="{2BA2B4EC-BCB1-4E1F-8D27-AA4AC55F7854}" srcOrd="0" destOrd="0" presId="urn:microsoft.com/office/officeart/2005/8/layout/hProcess4"/>
    <dgm:cxn modelId="{47A84708-84E5-451E-8771-5EDB9A6F7D30}" type="presOf" srcId="{F2E5F90A-DABB-4C83-A250-C8FF8F345D2B}" destId="{95F28027-D2DB-40AB-8FB3-ADBB596CC7C8}"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4E21173B-4353-4F18-AB8E-A0EBBBA0B8CE}" type="presOf" srcId="{971B1BCA-6578-4523-9F9A-BA628EEA14DD}" destId="{8982EC21-4B52-417D-8C65-E2D5B39DEF13}" srcOrd="0" destOrd="0" presId="urn:microsoft.com/office/officeart/2005/8/layout/hProcess4"/>
    <dgm:cxn modelId="{8545FF71-100D-4B71-BCD2-B14D010AB982}" type="presOf" srcId="{C99607BA-BAA8-45B9-9E75-ADB7D57271A3}" destId="{B0A12F9F-B391-400A-8B3E-0D78297B3BA2}" srcOrd="0" destOrd="0" presId="urn:microsoft.com/office/officeart/2005/8/layout/hProcess4"/>
    <dgm:cxn modelId="{5F40F17C-429E-45F9-BCF4-2BEF025D87ED}" type="presOf" srcId="{15186353-A62E-498F-BC06-3D39C32FE741}" destId="{0C7B5BE3-E3C7-4AC8-8543-EBB2A0C33BBA}" srcOrd="0" destOrd="0" presId="urn:microsoft.com/office/officeart/2005/8/layout/hProcess4"/>
    <dgm:cxn modelId="{1AD2FF82-1D4B-49E5-AE32-B3DC1E05BF3E}" srcId="{ECAFA5F6-6008-4C14-BCED-5CD394EEB137}" destId="{971B1BCA-6578-4523-9F9A-BA628EEA14DD}" srcOrd="1" destOrd="0" parTransId="{32FB849E-E4FB-46D6-85C9-D10E84C392AD}" sibTransId="{130637CF-6BDC-4EE8-8482-2608E742105B}"/>
    <dgm:cxn modelId="{B9EBA98F-8D60-42E5-80EA-41A087057827}" srcId="{ECAFA5F6-6008-4C14-BCED-5CD394EEB137}" destId="{F2E5F90A-DABB-4C83-A250-C8FF8F345D2B}" srcOrd="0" destOrd="0" parTransId="{267AA1E6-E55D-466D-82C7-BB749A1A75B8}" sibTransId="{C99607BA-BAA8-45B9-9E75-ADB7D57271A3}"/>
    <dgm:cxn modelId="{C0E6C5E7-C482-495B-9F59-4C2BAC12E550}" srcId="{ECAFA5F6-6008-4C14-BCED-5CD394EEB137}" destId="{15186353-A62E-498F-BC06-3D39C32FE741}" srcOrd="2" destOrd="0" parTransId="{5C5C46A4-1560-4887-966F-37C778989FBA}" sibTransId="{3A16E431-F734-4C52-A24D-7228A7FA961B}"/>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455EC3CA-6048-4B8C-945B-8704D50680D7}" type="presParOf" srcId="{9954C2F5-64C5-4C28-A8A6-706BC97A752E}" destId="{B0A12F9F-B391-400A-8B3E-0D78297B3BA2}" srcOrd="1" destOrd="0" presId="urn:microsoft.com/office/officeart/2005/8/layout/hProcess4"/>
    <dgm:cxn modelId="{FBF4BE8A-499A-4C6B-A531-FAEE1DCEE110}" type="presParOf" srcId="{9954C2F5-64C5-4C28-A8A6-706BC97A752E}" destId="{EEE66531-1FD2-4370-BA9E-DB8BB76553FE}" srcOrd="2" destOrd="0" presId="urn:microsoft.com/office/officeart/2005/8/layout/hProcess4"/>
    <dgm:cxn modelId="{50B9DB51-E590-4BD8-8258-84C3257C80AD}" type="presParOf" srcId="{EEE66531-1FD2-4370-BA9E-DB8BB76553FE}" destId="{816F2DF5-E991-42CC-941E-70D8C42750C4}" srcOrd="0" destOrd="0" presId="urn:microsoft.com/office/officeart/2005/8/layout/hProcess4"/>
    <dgm:cxn modelId="{735F294F-DE70-47C1-A4AB-3348D6BB75C3}" type="presParOf" srcId="{EEE66531-1FD2-4370-BA9E-DB8BB76553FE}" destId="{989EB0D2-DDDF-4035-B32C-115720CB3D09}" srcOrd="1" destOrd="0" presId="urn:microsoft.com/office/officeart/2005/8/layout/hProcess4"/>
    <dgm:cxn modelId="{47C8E073-336A-4D42-A2FB-704DBE975EB9}" type="presParOf" srcId="{EEE66531-1FD2-4370-BA9E-DB8BB76553FE}" destId="{02C0F170-0597-43D7-AFD2-0C48594560BF}" srcOrd="2" destOrd="0" presId="urn:microsoft.com/office/officeart/2005/8/layout/hProcess4"/>
    <dgm:cxn modelId="{BB03FA35-EC8F-40E7-AF85-0C8A75D305F5}" type="presParOf" srcId="{EEE66531-1FD2-4370-BA9E-DB8BB76553FE}" destId="{8982EC21-4B52-417D-8C65-E2D5B39DEF13}" srcOrd="3" destOrd="0" presId="urn:microsoft.com/office/officeart/2005/8/layout/hProcess4"/>
    <dgm:cxn modelId="{AC8C77BF-BE07-499F-9530-B46788852314}" type="presParOf" srcId="{EEE66531-1FD2-4370-BA9E-DB8BB76553FE}" destId="{C558D5B5-39FB-4856-AAF3-F08F582CC00A}" srcOrd="4" destOrd="0" presId="urn:microsoft.com/office/officeart/2005/8/layout/hProcess4"/>
    <dgm:cxn modelId="{1ED66B2C-1E1E-4DCD-992A-1220BB2E5BD5}" type="presParOf" srcId="{9954C2F5-64C5-4C28-A8A6-706BC97A752E}" destId="{2BA2B4EC-BCB1-4E1F-8D27-AA4AC55F7854}" srcOrd="3" destOrd="0" presId="urn:microsoft.com/office/officeart/2005/8/layout/hProcess4"/>
    <dgm:cxn modelId="{DA2189FD-61BA-406A-8F00-AED8A347757B}" type="presParOf" srcId="{9954C2F5-64C5-4C28-A8A6-706BC97A752E}" destId="{EAEB422E-7310-4358-A6B7-A61E8F229DA3}" srcOrd="4" destOrd="0" presId="urn:microsoft.com/office/officeart/2005/8/layout/hProcess4"/>
    <dgm:cxn modelId="{221FE4DA-BC99-4EA3-BBF9-C5CB253189F9}" type="presParOf" srcId="{EAEB422E-7310-4358-A6B7-A61E8F229DA3}" destId="{830F6C3C-8E70-4DD4-82B7-A6A02F5CDDCA}" srcOrd="0" destOrd="0" presId="urn:microsoft.com/office/officeart/2005/8/layout/hProcess4"/>
    <dgm:cxn modelId="{4996E846-A8FE-467F-A2AD-5107A76E5235}" type="presParOf" srcId="{EAEB422E-7310-4358-A6B7-A61E8F229DA3}" destId="{338750C2-BDED-4FEE-A2CB-B1A2A5D49032}" srcOrd="1" destOrd="0" presId="urn:microsoft.com/office/officeart/2005/8/layout/hProcess4"/>
    <dgm:cxn modelId="{D154B5C4-BE13-44E5-BB9D-24D6B8063F88}" type="presParOf" srcId="{EAEB422E-7310-4358-A6B7-A61E8F229DA3}" destId="{F6D15576-A43F-4CDC-957F-ABFB2B0E77A4}" srcOrd="2" destOrd="0" presId="urn:microsoft.com/office/officeart/2005/8/layout/hProcess4"/>
    <dgm:cxn modelId="{42F396F5-DC04-4C73-90B8-609E6F8F35ED}" type="presParOf" srcId="{EAEB422E-7310-4358-A6B7-A61E8F229DA3}" destId="{0C7B5BE3-E3C7-4AC8-8543-EBB2A0C33BBA}" srcOrd="3" destOrd="0" presId="urn:microsoft.com/office/officeart/2005/8/layout/hProcess4"/>
    <dgm:cxn modelId="{234CB780-38B3-4320-B238-BFE91253EA4C}" type="presParOf" srcId="{EAEB422E-7310-4358-A6B7-A61E8F229DA3}" destId="{538C505A-F9D6-4CF8-9641-29C3D4AA9EA6}"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9"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Commentaires</a:t>
          </a:r>
          <a:endParaRPr lang="fr-FR" sz="2000"/>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chemeClr val="tx2">
            <a:lumMod val="60000"/>
            <a:lumOff val="40000"/>
          </a:schemeClr>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fr-FR" sz="2000" b="1"/>
            <a:t>Tâches</a:t>
          </a:r>
          <a:endParaRPr lang="fr-FR" sz="2000"/>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chemeClr val="tx2">
            <a:lumMod val="60000"/>
            <a:lumOff val="40000"/>
          </a:schemeClr>
        </a:solidFill>
      </dgm:spPr>
      <dgm:t>
        <a:bodyPr/>
        <a:lstStyle/>
        <a:p>
          <a:endParaRPr lang="fr-FR"/>
        </a:p>
      </dgm:t>
    </dgm:pt>
    <dgm:pt modelId="{4B4C08F3-4517-4D3B-891B-EAA0E773E1C9}" type="pres">
      <dgm:prSet presAssocID="{ECAFA5F6-6008-4C14-BCED-5CD394EEB137}" presName="CompostProcess" presStyleCnt="0">
        <dgm:presLayoutVars>
          <dgm:dir/>
          <dgm:resizeHandles val="exact"/>
        </dgm:presLayoutVars>
      </dgm:prSet>
      <dgm:spPr/>
    </dgm:pt>
    <dgm:pt modelId="{FAD0E64E-2E87-4263-B373-E45BD4209DDA}" type="pres">
      <dgm:prSet presAssocID="{ECAFA5F6-6008-4C14-BCED-5CD394EEB137}" presName="arrow" presStyleLbl="bgShp" presStyleIdx="0" presStyleCnt="1" custScaleY="81218"/>
      <dgm:spPr>
        <a:solidFill>
          <a:schemeClr val="bg1">
            <a:lumMod val="95000"/>
            <a:alpha val="70000"/>
          </a:schemeClr>
        </a:solidFill>
      </dgm:spPr>
    </dgm:pt>
    <dgm:pt modelId="{20CBF533-3006-483B-9AEC-FE12F23CEF7A}" type="pres">
      <dgm:prSet presAssocID="{ECAFA5F6-6008-4C14-BCED-5CD394EEB137}" presName="linearProcess" presStyleCnt="0"/>
      <dgm:spPr/>
    </dgm:pt>
    <dgm:pt modelId="{4772096D-17C0-497A-A803-9F56CDC59CDD}" type="pres">
      <dgm:prSet presAssocID="{F2E5F90A-DABB-4C83-A250-C8FF8F345D2B}" presName="textNode" presStyleLbl="node1" presStyleIdx="0" presStyleCnt="2">
        <dgm:presLayoutVars>
          <dgm:bulletEnabled val="1"/>
        </dgm:presLayoutVars>
      </dgm:prSet>
      <dgm:spPr/>
    </dgm:pt>
    <dgm:pt modelId="{372AA738-E45D-4AAA-9886-DD7C4C6F5B40}" type="pres">
      <dgm:prSet presAssocID="{C99607BA-BAA8-45B9-9E75-ADB7D57271A3}" presName="sibTrans" presStyleCnt="0"/>
      <dgm:spPr/>
    </dgm:pt>
    <dgm:pt modelId="{90AF058F-CBB4-4AC2-81CD-35AB88B9EE92}" type="pres">
      <dgm:prSet presAssocID="{15186353-A62E-498F-BC06-3D39C32FE741}" presName="textNode" presStyleLbl="node1" presStyleIdx="1" presStyleCnt="2">
        <dgm:presLayoutVars>
          <dgm:bulletEnabled val="1"/>
        </dgm:presLayoutVars>
      </dgm:prSet>
      <dgm:spPr/>
    </dgm:pt>
  </dgm:ptLst>
  <dgm:cxnLst>
    <dgm:cxn modelId="{6FF9712A-7498-47B8-ADB0-0AA5C7C6CB6A}" type="presOf" srcId="{15186353-A62E-498F-BC06-3D39C32FE741}" destId="{90AF058F-CBB4-4AC2-81CD-35AB88B9EE92}" srcOrd="0" destOrd="0" presId="urn:microsoft.com/office/officeart/2005/8/layout/hProcess9"/>
    <dgm:cxn modelId="{B9EBA98F-8D60-42E5-80EA-41A087057827}" srcId="{ECAFA5F6-6008-4C14-BCED-5CD394EEB137}" destId="{F2E5F90A-DABB-4C83-A250-C8FF8F345D2B}" srcOrd="0" destOrd="0" parTransId="{267AA1E6-E55D-466D-82C7-BB749A1A75B8}" sibTransId="{C99607BA-BAA8-45B9-9E75-ADB7D57271A3}"/>
    <dgm:cxn modelId="{BFE7D9E5-C1C8-4561-9DC9-2B3D13A137BD}" type="presOf" srcId="{ECAFA5F6-6008-4C14-BCED-5CD394EEB137}" destId="{4B4C08F3-4517-4D3B-891B-EAA0E773E1C9}" srcOrd="0" destOrd="0" presId="urn:microsoft.com/office/officeart/2005/8/layout/hProcess9"/>
    <dgm:cxn modelId="{C0E6C5E7-C482-495B-9F59-4C2BAC12E550}" srcId="{ECAFA5F6-6008-4C14-BCED-5CD394EEB137}" destId="{15186353-A62E-498F-BC06-3D39C32FE741}" srcOrd="1" destOrd="0" parTransId="{5C5C46A4-1560-4887-966F-37C778989FBA}" sibTransId="{3A16E431-F734-4C52-A24D-7228A7FA961B}"/>
    <dgm:cxn modelId="{47944AFC-7D10-4254-8993-119C24A98218}" type="presOf" srcId="{F2E5F90A-DABB-4C83-A250-C8FF8F345D2B}" destId="{4772096D-17C0-497A-A803-9F56CDC59CDD}" srcOrd="0" destOrd="0" presId="urn:microsoft.com/office/officeart/2005/8/layout/hProcess9"/>
    <dgm:cxn modelId="{7B5DC564-6350-46AE-B414-08370C54A8BD}" type="presParOf" srcId="{4B4C08F3-4517-4D3B-891B-EAA0E773E1C9}" destId="{FAD0E64E-2E87-4263-B373-E45BD4209DDA}" srcOrd="0" destOrd="0" presId="urn:microsoft.com/office/officeart/2005/8/layout/hProcess9"/>
    <dgm:cxn modelId="{4D6E6E8B-45A7-4B33-82EE-B51B3C504944}" type="presParOf" srcId="{4B4C08F3-4517-4D3B-891B-EAA0E773E1C9}" destId="{20CBF533-3006-483B-9AEC-FE12F23CEF7A}" srcOrd="1" destOrd="0" presId="urn:microsoft.com/office/officeart/2005/8/layout/hProcess9"/>
    <dgm:cxn modelId="{60AE44B6-186B-4768-AC85-5CD3E2420E04}" type="presParOf" srcId="{20CBF533-3006-483B-9AEC-FE12F23CEF7A}" destId="{4772096D-17C0-497A-A803-9F56CDC59CDD}" srcOrd="0" destOrd="0" presId="urn:microsoft.com/office/officeart/2005/8/layout/hProcess9"/>
    <dgm:cxn modelId="{F6A408D2-86DB-402F-8CF5-0C1D11A25F23}" type="presParOf" srcId="{20CBF533-3006-483B-9AEC-FE12F23CEF7A}" destId="{372AA738-E45D-4AAA-9886-DD7C4C6F5B40}" srcOrd="1" destOrd="0" presId="urn:microsoft.com/office/officeart/2005/8/layout/hProcess9"/>
    <dgm:cxn modelId="{8C521957-6A81-4543-8D3D-94CEA6F6FAD5}" type="presParOf" srcId="{20CBF533-3006-483B-9AEC-FE12F23CEF7A}" destId="{90AF058F-CBB4-4AC2-81CD-35AB88B9EE92}"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9"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Créer</a:t>
          </a:r>
          <a:endParaRPr lang="fr-FR" sz="2000"/>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chemeClr val="tx2">
            <a:lumMod val="60000"/>
            <a:lumOff val="40000"/>
          </a:schemeClr>
        </a:solidFill>
      </dgm:spPr>
      <dgm:t>
        <a:bodyPr/>
        <a:lstStyle/>
        <a:p>
          <a:endParaRPr lang="fr-FR"/>
        </a:p>
      </dgm:t>
    </dgm:pt>
    <dgm:pt modelId="{515ED9CA-A81B-41CF-A958-6E4D742B5781}">
      <dgm:prSet phldrT="[Texte]" custT="1"/>
      <dgm:spPr>
        <a:solidFill>
          <a:schemeClr val="tx2">
            <a:lumMod val="60000"/>
            <a:lumOff val="40000"/>
          </a:schemeClr>
        </a:solidFill>
      </dgm:spPr>
      <dgm:t>
        <a:bodyPr/>
        <a:lstStyle/>
        <a:p>
          <a:r>
            <a:rPr lang="fr-FR" sz="2000" b="1"/>
            <a:t>Sauvegarder</a:t>
          </a:r>
          <a:endParaRPr lang="fr-FR" sz="2000"/>
        </a:p>
      </dgm:t>
    </dgm:pt>
    <dgm:pt modelId="{296A949D-0878-4FB6-A782-276FC4FD6DA9}" type="parTrans" cxnId="{484A368C-4E55-464F-9F92-A64AF2E5039F}">
      <dgm:prSet/>
      <dgm:spPr/>
      <dgm:t>
        <a:bodyPr/>
        <a:lstStyle/>
        <a:p>
          <a:endParaRPr lang="fr-FR"/>
        </a:p>
      </dgm:t>
    </dgm:pt>
    <dgm:pt modelId="{215B61D0-D4E2-4A11-80A0-52B14A22BF5D}" type="sibTrans" cxnId="{484A368C-4E55-464F-9F92-A64AF2E5039F}">
      <dgm:prSet/>
      <dgm:spPr>
        <a:solidFill>
          <a:schemeClr val="tx2">
            <a:lumMod val="60000"/>
            <a:lumOff val="40000"/>
          </a:schemeClr>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fr-FR" sz="2000" b="1"/>
            <a:t>Analyser</a:t>
          </a:r>
          <a:endParaRPr lang="fr-FR" sz="2000"/>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chemeClr val="tx2">
            <a:lumMod val="60000"/>
            <a:lumOff val="40000"/>
          </a:schemeClr>
        </a:solidFill>
      </dgm:spPr>
      <dgm:t>
        <a:bodyPr/>
        <a:lstStyle/>
        <a:p>
          <a:endParaRPr lang="fr-FR"/>
        </a:p>
      </dgm:t>
    </dgm:pt>
    <dgm:pt modelId="{C4670329-3E27-4C31-A6DC-2C0915987DF2}">
      <dgm:prSet phldrT="[Texte]" custT="1"/>
      <dgm:spPr>
        <a:solidFill>
          <a:schemeClr val="tx2">
            <a:lumMod val="60000"/>
            <a:lumOff val="40000"/>
          </a:schemeClr>
        </a:solidFill>
      </dgm:spPr>
      <dgm:t>
        <a:bodyPr/>
        <a:lstStyle/>
        <a:p>
          <a:r>
            <a:rPr lang="fr-FR" sz="2000" b="1"/>
            <a:t>Partager</a:t>
          </a:r>
          <a:endParaRPr lang="fr-FR" sz="2000"/>
        </a:p>
      </dgm:t>
    </dgm:pt>
    <dgm:pt modelId="{F6305FF2-0631-4B5F-9A88-E5FF5ED7FEF0}" type="parTrans" cxnId="{0285B617-50C3-4103-969F-6B960963ECD5}">
      <dgm:prSet/>
      <dgm:spPr/>
      <dgm:t>
        <a:bodyPr/>
        <a:lstStyle/>
        <a:p>
          <a:endParaRPr lang="fr-FR"/>
        </a:p>
      </dgm:t>
    </dgm:pt>
    <dgm:pt modelId="{4D340B18-0D2C-412C-927C-38967846292C}" type="sibTrans" cxnId="{0285B617-50C3-4103-969F-6B960963ECD5}">
      <dgm:prSet/>
      <dgm:spPr>
        <a:solidFill>
          <a:schemeClr val="tx2">
            <a:lumMod val="60000"/>
            <a:lumOff val="40000"/>
          </a:schemeClr>
        </a:solidFill>
      </dgm:spPr>
      <dgm:t>
        <a:bodyPr/>
        <a:lstStyle/>
        <a:p>
          <a:endParaRPr lang="fr-FR"/>
        </a:p>
      </dgm:t>
    </dgm:pt>
    <dgm:pt modelId="{4B4C08F3-4517-4D3B-891B-EAA0E773E1C9}" type="pres">
      <dgm:prSet presAssocID="{ECAFA5F6-6008-4C14-BCED-5CD394EEB137}" presName="CompostProcess" presStyleCnt="0">
        <dgm:presLayoutVars>
          <dgm:dir/>
          <dgm:resizeHandles val="exact"/>
        </dgm:presLayoutVars>
      </dgm:prSet>
      <dgm:spPr/>
    </dgm:pt>
    <dgm:pt modelId="{FAD0E64E-2E87-4263-B373-E45BD4209DDA}" type="pres">
      <dgm:prSet presAssocID="{ECAFA5F6-6008-4C14-BCED-5CD394EEB137}" presName="arrow" presStyleLbl="bgShp" presStyleIdx="0" presStyleCnt="1"/>
      <dgm:spPr>
        <a:solidFill>
          <a:schemeClr val="accent1">
            <a:lumMod val="20000"/>
            <a:lumOff val="80000"/>
            <a:alpha val="20000"/>
          </a:schemeClr>
        </a:solidFill>
      </dgm:spPr>
    </dgm:pt>
    <dgm:pt modelId="{20CBF533-3006-483B-9AEC-FE12F23CEF7A}" type="pres">
      <dgm:prSet presAssocID="{ECAFA5F6-6008-4C14-BCED-5CD394EEB137}" presName="linearProcess" presStyleCnt="0"/>
      <dgm:spPr/>
    </dgm:pt>
    <dgm:pt modelId="{4772096D-17C0-497A-A803-9F56CDC59CDD}" type="pres">
      <dgm:prSet presAssocID="{F2E5F90A-DABB-4C83-A250-C8FF8F345D2B}" presName="textNode" presStyleLbl="node1" presStyleIdx="0" presStyleCnt="4">
        <dgm:presLayoutVars>
          <dgm:bulletEnabled val="1"/>
        </dgm:presLayoutVars>
      </dgm:prSet>
      <dgm:spPr/>
    </dgm:pt>
    <dgm:pt modelId="{372AA738-E45D-4AAA-9886-DD7C4C6F5B40}" type="pres">
      <dgm:prSet presAssocID="{C99607BA-BAA8-45B9-9E75-ADB7D57271A3}" presName="sibTrans" presStyleCnt="0"/>
      <dgm:spPr/>
    </dgm:pt>
    <dgm:pt modelId="{90AF058F-CBB4-4AC2-81CD-35AB88B9EE92}" type="pres">
      <dgm:prSet presAssocID="{15186353-A62E-498F-BC06-3D39C32FE741}" presName="textNode" presStyleLbl="node1" presStyleIdx="1" presStyleCnt="4">
        <dgm:presLayoutVars>
          <dgm:bulletEnabled val="1"/>
        </dgm:presLayoutVars>
      </dgm:prSet>
      <dgm:spPr/>
    </dgm:pt>
    <dgm:pt modelId="{AD2D625C-AA99-4201-9CB3-B0CFFE29F712}" type="pres">
      <dgm:prSet presAssocID="{3A16E431-F734-4C52-A24D-7228A7FA961B}" presName="sibTrans" presStyleCnt="0"/>
      <dgm:spPr/>
    </dgm:pt>
    <dgm:pt modelId="{F42730D1-032F-4C17-9BBF-6F5E4C06458E}" type="pres">
      <dgm:prSet presAssocID="{515ED9CA-A81B-41CF-A958-6E4D742B5781}" presName="textNode" presStyleLbl="node1" presStyleIdx="2" presStyleCnt="4">
        <dgm:presLayoutVars>
          <dgm:bulletEnabled val="1"/>
        </dgm:presLayoutVars>
      </dgm:prSet>
      <dgm:spPr/>
    </dgm:pt>
    <dgm:pt modelId="{556D40E7-177B-4C15-B402-B703C08F17F6}" type="pres">
      <dgm:prSet presAssocID="{215B61D0-D4E2-4A11-80A0-52B14A22BF5D}" presName="sibTrans" presStyleCnt="0"/>
      <dgm:spPr/>
    </dgm:pt>
    <dgm:pt modelId="{ECB54F62-687E-472D-A596-3EF67FB6452C}" type="pres">
      <dgm:prSet presAssocID="{C4670329-3E27-4C31-A6DC-2C0915987DF2}" presName="textNode" presStyleLbl="node1" presStyleIdx="3" presStyleCnt="4">
        <dgm:presLayoutVars>
          <dgm:bulletEnabled val="1"/>
        </dgm:presLayoutVars>
      </dgm:prSet>
      <dgm:spPr/>
    </dgm:pt>
  </dgm:ptLst>
  <dgm:cxnLst>
    <dgm:cxn modelId="{0285B617-50C3-4103-969F-6B960963ECD5}" srcId="{ECAFA5F6-6008-4C14-BCED-5CD394EEB137}" destId="{C4670329-3E27-4C31-A6DC-2C0915987DF2}" srcOrd="3" destOrd="0" parTransId="{F6305FF2-0631-4B5F-9A88-E5FF5ED7FEF0}" sibTransId="{4D340B18-0D2C-412C-927C-38967846292C}"/>
    <dgm:cxn modelId="{6FF9712A-7498-47B8-ADB0-0AA5C7C6CB6A}" type="presOf" srcId="{15186353-A62E-498F-BC06-3D39C32FE741}" destId="{90AF058F-CBB4-4AC2-81CD-35AB88B9EE92}" srcOrd="0" destOrd="0" presId="urn:microsoft.com/office/officeart/2005/8/layout/hProcess9"/>
    <dgm:cxn modelId="{CAAFB770-59E6-43C0-BD26-594C7FD8F768}" type="presOf" srcId="{515ED9CA-A81B-41CF-A958-6E4D742B5781}" destId="{F42730D1-032F-4C17-9BBF-6F5E4C06458E}" srcOrd="0" destOrd="0" presId="urn:microsoft.com/office/officeart/2005/8/layout/hProcess9"/>
    <dgm:cxn modelId="{484A368C-4E55-464F-9F92-A64AF2E5039F}" srcId="{ECAFA5F6-6008-4C14-BCED-5CD394EEB137}" destId="{515ED9CA-A81B-41CF-A958-6E4D742B5781}" srcOrd="2" destOrd="0" parTransId="{296A949D-0878-4FB6-A782-276FC4FD6DA9}" sibTransId="{215B61D0-D4E2-4A11-80A0-52B14A22BF5D}"/>
    <dgm:cxn modelId="{B9EBA98F-8D60-42E5-80EA-41A087057827}" srcId="{ECAFA5F6-6008-4C14-BCED-5CD394EEB137}" destId="{F2E5F90A-DABB-4C83-A250-C8FF8F345D2B}" srcOrd="0" destOrd="0" parTransId="{267AA1E6-E55D-466D-82C7-BB749A1A75B8}" sibTransId="{C99607BA-BAA8-45B9-9E75-ADB7D57271A3}"/>
    <dgm:cxn modelId="{5E4B99A3-86E4-478D-8CF1-BBC42100705B}" type="presOf" srcId="{C4670329-3E27-4C31-A6DC-2C0915987DF2}" destId="{ECB54F62-687E-472D-A596-3EF67FB6452C}" srcOrd="0" destOrd="0" presId="urn:microsoft.com/office/officeart/2005/8/layout/hProcess9"/>
    <dgm:cxn modelId="{BFE7D9E5-C1C8-4561-9DC9-2B3D13A137BD}" type="presOf" srcId="{ECAFA5F6-6008-4C14-BCED-5CD394EEB137}" destId="{4B4C08F3-4517-4D3B-891B-EAA0E773E1C9}" srcOrd="0" destOrd="0" presId="urn:microsoft.com/office/officeart/2005/8/layout/hProcess9"/>
    <dgm:cxn modelId="{C0E6C5E7-C482-495B-9F59-4C2BAC12E550}" srcId="{ECAFA5F6-6008-4C14-BCED-5CD394EEB137}" destId="{15186353-A62E-498F-BC06-3D39C32FE741}" srcOrd="1" destOrd="0" parTransId="{5C5C46A4-1560-4887-966F-37C778989FBA}" sibTransId="{3A16E431-F734-4C52-A24D-7228A7FA961B}"/>
    <dgm:cxn modelId="{47944AFC-7D10-4254-8993-119C24A98218}" type="presOf" srcId="{F2E5F90A-DABB-4C83-A250-C8FF8F345D2B}" destId="{4772096D-17C0-497A-A803-9F56CDC59CDD}" srcOrd="0" destOrd="0" presId="urn:microsoft.com/office/officeart/2005/8/layout/hProcess9"/>
    <dgm:cxn modelId="{7B5DC564-6350-46AE-B414-08370C54A8BD}" type="presParOf" srcId="{4B4C08F3-4517-4D3B-891B-EAA0E773E1C9}" destId="{FAD0E64E-2E87-4263-B373-E45BD4209DDA}" srcOrd="0" destOrd="0" presId="urn:microsoft.com/office/officeart/2005/8/layout/hProcess9"/>
    <dgm:cxn modelId="{4D6E6E8B-45A7-4B33-82EE-B51B3C504944}" type="presParOf" srcId="{4B4C08F3-4517-4D3B-891B-EAA0E773E1C9}" destId="{20CBF533-3006-483B-9AEC-FE12F23CEF7A}" srcOrd="1" destOrd="0" presId="urn:microsoft.com/office/officeart/2005/8/layout/hProcess9"/>
    <dgm:cxn modelId="{60AE44B6-186B-4768-AC85-5CD3E2420E04}" type="presParOf" srcId="{20CBF533-3006-483B-9AEC-FE12F23CEF7A}" destId="{4772096D-17C0-497A-A803-9F56CDC59CDD}" srcOrd="0" destOrd="0" presId="urn:microsoft.com/office/officeart/2005/8/layout/hProcess9"/>
    <dgm:cxn modelId="{F6A408D2-86DB-402F-8CF5-0C1D11A25F23}" type="presParOf" srcId="{20CBF533-3006-483B-9AEC-FE12F23CEF7A}" destId="{372AA738-E45D-4AAA-9886-DD7C4C6F5B40}" srcOrd="1" destOrd="0" presId="urn:microsoft.com/office/officeart/2005/8/layout/hProcess9"/>
    <dgm:cxn modelId="{8C521957-6A81-4543-8D3D-94CEA6F6FAD5}" type="presParOf" srcId="{20CBF533-3006-483B-9AEC-FE12F23CEF7A}" destId="{90AF058F-CBB4-4AC2-81CD-35AB88B9EE92}" srcOrd="2" destOrd="0" presId="urn:microsoft.com/office/officeart/2005/8/layout/hProcess9"/>
    <dgm:cxn modelId="{10D6F857-1F22-47F7-9942-4AA7FD813F2E}" type="presParOf" srcId="{20CBF533-3006-483B-9AEC-FE12F23CEF7A}" destId="{AD2D625C-AA99-4201-9CB3-B0CFFE29F712}" srcOrd="3" destOrd="0" presId="urn:microsoft.com/office/officeart/2005/8/layout/hProcess9"/>
    <dgm:cxn modelId="{999331B8-9748-4C63-A7B1-2DFBA10D2B15}" type="presParOf" srcId="{20CBF533-3006-483B-9AEC-FE12F23CEF7A}" destId="{F42730D1-032F-4C17-9BBF-6F5E4C06458E}" srcOrd="4" destOrd="0" presId="urn:microsoft.com/office/officeart/2005/8/layout/hProcess9"/>
    <dgm:cxn modelId="{510ED311-5E82-4784-94DC-BBC8145FC685}" type="presParOf" srcId="{20CBF533-3006-483B-9AEC-FE12F23CEF7A}" destId="{556D40E7-177B-4C15-B402-B703C08F17F6}" srcOrd="5" destOrd="0" presId="urn:microsoft.com/office/officeart/2005/8/layout/hProcess9"/>
    <dgm:cxn modelId="{8B14DD78-5F3D-4582-921A-60962888B8ED}" type="presParOf" srcId="{20CBF533-3006-483B-9AEC-FE12F23CEF7A}" destId="{ECB54F62-687E-472D-A596-3EF67FB6452C}"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fr-FR" sz="2800" b="1">
              <a:solidFill>
                <a:schemeClr val="tx1"/>
              </a:solidFill>
            </a:rPr>
            <a:t>Démonstration</a:t>
          </a: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l="-5000" r="-5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fr-FR" sz="2800" b="1">
              <a:solidFill>
                <a:schemeClr val="tx1"/>
              </a:solidFill>
            </a:rPr>
            <a:t>Les atouts</a:t>
          </a: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l="-17000" r="-17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fr-FR" sz="2800" b="1">
              <a:solidFill>
                <a:schemeClr val="tx1"/>
              </a:solidFill>
            </a:rPr>
            <a:t>Intégration </a:t>
          </a:r>
          <a:r>
            <a:rPr lang="fr-FR" sz="2800" b="1" err="1">
              <a:solidFill>
                <a:schemeClr val="tx1"/>
              </a:solidFill>
            </a:rPr>
            <a:t>reporting</a:t>
          </a:r>
          <a:endParaRPr lang="fr-FR" sz="2800" b="1">
            <a:solidFill>
              <a:schemeClr val="tx1"/>
            </a:solidFill>
          </a:endParaRP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l="-4000" r="-4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fr-FR" sz="2800" b="1">
              <a:solidFill>
                <a:schemeClr val="tx1"/>
              </a:solidFill>
            </a:rPr>
            <a:t>L’option RGPD</a:t>
          </a: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t="-6000" b="-6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0EACE1F-29EF-47CA-93C2-C4C976D9603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fr-FR"/>
        </a:p>
      </dgm:t>
    </dgm:pt>
    <dgm:pt modelId="{E5087249-48AC-4B49-9333-24366BFFFA83}">
      <dgm:prSet phldrT="[Texte]" custT="1"/>
      <dgm:spPr/>
      <dgm:t>
        <a:bodyPr/>
        <a:lstStyle/>
        <a:p>
          <a:r>
            <a:rPr lang="fr-FR" sz="2000" b="1">
              <a:solidFill>
                <a:schemeClr val="accent1">
                  <a:lumMod val="75000"/>
                </a:schemeClr>
              </a:solidFill>
            </a:rPr>
            <a:t>Organiser le projet RGPD</a:t>
          </a:r>
        </a:p>
      </dgm:t>
    </dgm:pt>
    <dgm:pt modelId="{2FD98BF4-E7BB-4618-A74D-5AB8CE770655}" type="parTrans" cxnId="{D5536B52-CF2B-4E85-8F90-062B7869F414}">
      <dgm:prSet/>
      <dgm:spPr/>
      <dgm:t>
        <a:bodyPr/>
        <a:lstStyle/>
        <a:p>
          <a:endParaRPr lang="fr-FR"/>
        </a:p>
      </dgm:t>
    </dgm:pt>
    <dgm:pt modelId="{5A3E09B4-A04F-4545-AEC7-6CFC4C342E76}" type="sibTrans" cxnId="{D5536B52-CF2B-4E85-8F90-062B7869F414}">
      <dgm:prSet/>
      <dgm:spPr/>
      <dgm:t>
        <a:bodyPr/>
        <a:lstStyle/>
        <a:p>
          <a:endParaRPr lang="fr-FR"/>
        </a:p>
      </dgm:t>
    </dgm:pt>
    <dgm:pt modelId="{14332049-859D-4730-933C-13832A14FEF1}">
      <dgm:prSet phldrT="[Texte]" custT="1"/>
      <dgm:spPr/>
      <dgm:t>
        <a:bodyPr/>
        <a:lstStyle/>
        <a:p>
          <a:r>
            <a:rPr lang="fr-FR" sz="2000" b="1">
              <a:solidFill>
                <a:schemeClr val="accent1">
                  <a:lumMod val="75000"/>
                </a:schemeClr>
              </a:solidFill>
            </a:rPr>
            <a:t>Registre des traitements</a:t>
          </a:r>
        </a:p>
      </dgm:t>
    </dgm:pt>
    <dgm:pt modelId="{1936927C-0773-414D-A5DF-DE4DA6F64C91}" type="parTrans" cxnId="{70597636-7B51-434D-8221-75426AA16B28}">
      <dgm:prSet/>
      <dgm:spPr/>
      <dgm:t>
        <a:bodyPr/>
        <a:lstStyle/>
        <a:p>
          <a:endParaRPr lang="fr-FR"/>
        </a:p>
      </dgm:t>
    </dgm:pt>
    <dgm:pt modelId="{47A3ADE4-5467-44EA-B7B5-D73337590262}" type="sibTrans" cxnId="{70597636-7B51-434D-8221-75426AA16B28}">
      <dgm:prSet/>
      <dgm:spPr/>
      <dgm:t>
        <a:bodyPr/>
        <a:lstStyle/>
        <a:p>
          <a:endParaRPr lang="fr-FR"/>
        </a:p>
      </dgm:t>
    </dgm:pt>
    <dgm:pt modelId="{553B66FA-621D-43CF-963A-D5AA4ECF1D40}">
      <dgm:prSet phldrT="[Texte]" custT="1"/>
      <dgm:spPr/>
      <dgm:t>
        <a:bodyPr/>
        <a:lstStyle/>
        <a:p>
          <a:r>
            <a:rPr lang="fr-FR" sz="2000" b="1">
              <a:solidFill>
                <a:schemeClr val="accent1">
                  <a:lumMod val="75000"/>
                </a:schemeClr>
              </a:solidFill>
            </a:rPr>
            <a:t>Cartographie du SI</a:t>
          </a:r>
        </a:p>
      </dgm:t>
    </dgm:pt>
    <dgm:pt modelId="{4AD332FA-82EA-407D-8E9C-B662251A80F5}" type="parTrans" cxnId="{4E77A625-5DD4-416C-AC4D-2F8B6D077442}">
      <dgm:prSet/>
      <dgm:spPr/>
      <dgm:t>
        <a:bodyPr/>
        <a:lstStyle/>
        <a:p>
          <a:endParaRPr lang="fr-FR"/>
        </a:p>
      </dgm:t>
    </dgm:pt>
    <dgm:pt modelId="{F5682E07-AD73-426C-B43F-A2A7EFFDD21E}" type="sibTrans" cxnId="{4E77A625-5DD4-416C-AC4D-2F8B6D077442}">
      <dgm:prSet/>
      <dgm:spPr/>
      <dgm:t>
        <a:bodyPr/>
        <a:lstStyle/>
        <a:p>
          <a:endParaRPr lang="fr-FR"/>
        </a:p>
      </dgm:t>
    </dgm:pt>
    <dgm:pt modelId="{B4448903-E395-4B0E-8CBD-0863D212A48B}">
      <dgm:prSet phldrT="[Texte]" custT="1"/>
      <dgm:spPr/>
      <dgm:t>
        <a:bodyPr/>
        <a:lstStyle/>
        <a:p>
          <a:r>
            <a:rPr lang="fr-FR" sz="2000" b="1">
              <a:solidFill>
                <a:schemeClr val="accent1">
                  <a:lumMod val="75000"/>
                </a:schemeClr>
              </a:solidFill>
            </a:rPr>
            <a:t>Catégories données</a:t>
          </a:r>
        </a:p>
      </dgm:t>
    </dgm:pt>
    <dgm:pt modelId="{4E0762FA-28F9-4E11-87F0-3AE27E36C0FA}" type="parTrans" cxnId="{DF62BBCE-57B8-40D5-B5D6-9D1A37B042E9}">
      <dgm:prSet/>
      <dgm:spPr/>
      <dgm:t>
        <a:bodyPr/>
        <a:lstStyle/>
        <a:p>
          <a:endParaRPr lang="fr-FR"/>
        </a:p>
      </dgm:t>
    </dgm:pt>
    <dgm:pt modelId="{D686E242-3E2B-47BD-9584-DD1C8500B07E}" type="sibTrans" cxnId="{DF62BBCE-57B8-40D5-B5D6-9D1A37B042E9}">
      <dgm:prSet/>
      <dgm:spPr/>
      <dgm:t>
        <a:bodyPr/>
        <a:lstStyle/>
        <a:p>
          <a:endParaRPr lang="fr-FR"/>
        </a:p>
      </dgm:t>
    </dgm:pt>
    <dgm:pt modelId="{BB959C0A-8B27-4031-9E3F-F0158B19316C}">
      <dgm:prSet phldrT="[Texte]" custT="1"/>
      <dgm:spPr/>
      <dgm:t>
        <a:bodyPr/>
        <a:lstStyle/>
        <a:p>
          <a:r>
            <a:rPr lang="fr-FR" sz="2000" b="1">
              <a:solidFill>
                <a:schemeClr val="accent1">
                  <a:lumMod val="75000"/>
                </a:schemeClr>
              </a:solidFill>
            </a:rPr>
            <a:t>Les données personnelles</a:t>
          </a:r>
        </a:p>
      </dgm:t>
    </dgm:pt>
    <dgm:pt modelId="{8B13279E-D91E-4955-867D-08F02560C367}" type="parTrans" cxnId="{07CE6E46-D74A-4D8A-92F5-C935B8D4D041}">
      <dgm:prSet/>
      <dgm:spPr/>
      <dgm:t>
        <a:bodyPr/>
        <a:lstStyle/>
        <a:p>
          <a:endParaRPr lang="fr-FR"/>
        </a:p>
      </dgm:t>
    </dgm:pt>
    <dgm:pt modelId="{FA1A72E5-4FC8-4AD1-9106-34E86D59E2B0}" type="sibTrans" cxnId="{07CE6E46-D74A-4D8A-92F5-C935B8D4D041}">
      <dgm:prSet/>
      <dgm:spPr/>
      <dgm:t>
        <a:bodyPr/>
        <a:lstStyle/>
        <a:p>
          <a:endParaRPr lang="fr-FR"/>
        </a:p>
      </dgm:t>
    </dgm:pt>
    <dgm:pt modelId="{0D0F76E2-5A79-4987-BF4A-43BF8CE6A8D1}">
      <dgm:prSet phldrT="[Texte]" custT="1"/>
      <dgm:spPr/>
      <dgm:t>
        <a:bodyPr/>
        <a:lstStyle/>
        <a:p>
          <a:r>
            <a:rPr lang="fr-FR" sz="2000" b="1">
              <a:solidFill>
                <a:schemeClr val="accent1">
                  <a:lumMod val="75000"/>
                </a:schemeClr>
              </a:solidFill>
            </a:rPr>
            <a:t>Gestion incidents</a:t>
          </a:r>
        </a:p>
      </dgm:t>
    </dgm:pt>
    <dgm:pt modelId="{73623263-32CA-435E-A3F1-697C84405E92}" type="parTrans" cxnId="{E6A56428-2343-418F-B9B7-2F5D24D859DF}">
      <dgm:prSet/>
      <dgm:spPr/>
      <dgm:t>
        <a:bodyPr/>
        <a:lstStyle/>
        <a:p>
          <a:endParaRPr lang="fr-FR"/>
        </a:p>
      </dgm:t>
    </dgm:pt>
    <dgm:pt modelId="{D261D84E-5B92-45E0-8D24-DBF97DEC982F}" type="sibTrans" cxnId="{E6A56428-2343-418F-B9B7-2F5D24D859DF}">
      <dgm:prSet/>
      <dgm:spPr/>
      <dgm:t>
        <a:bodyPr/>
        <a:lstStyle/>
        <a:p>
          <a:endParaRPr lang="fr-FR"/>
        </a:p>
      </dgm:t>
    </dgm:pt>
    <dgm:pt modelId="{38EADC92-C840-42A5-BB10-B90B0A6BDB62}">
      <dgm:prSet phldrT="[Texte]" custT="1"/>
      <dgm:spPr/>
      <dgm:t>
        <a:bodyPr/>
        <a:lstStyle/>
        <a:p>
          <a:r>
            <a:rPr lang="fr-FR" sz="2000" b="1">
              <a:solidFill>
                <a:schemeClr val="accent1">
                  <a:lumMod val="75000"/>
                </a:schemeClr>
              </a:solidFill>
            </a:rPr>
            <a:t>Les acteurs </a:t>
          </a:r>
        </a:p>
      </dgm:t>
    </dgm:pt>
    <dgm:pt modelId="{8F80F8EA-7644-43D1-B7D0-BC33610F5E9D}" type="parTrans" cxnId="{2B49C99B-1849-44D5-B4AD-0CC39B92A37A}">
      <dgm:prSet/>
      <dgm:spPr/>
      <dgm:t>
        <a:bodyPr/>
        <a:lstStyle/>
        <a:p>
          <a:endParaRPr lang="fr-FR"/>
        </a:p>
      </dgm:t>
    </dgm:pt>
    <dgm:pt modelId="{CFEEECF6-4DF5-4CFF-A348-0AC83436EE6E}" type="sibTrans" cxnId="{2B49C99B-1849-44D5-B4AD-0CC39B92A37A}">
      <dgm:prSet/>
      <dgm:spPr/>
      <dgm:t>
        <a:bodyPr/>
        <a:lstStyle/>
        <a:p>
          <a:endParaRPr lang="fr-FR"/>
        </a:p>
      </dgm:t>
    </dgm:pt>
    <dgm:pt modelId="{4FC687D3-6714-46DA-B30C-6D5807E8A46B}" type="pres">
      <dgm:prSet presAssocID="{60EACE1F-29EF-47CA-93C2-C4C976D96032}" presName="Name0" presStyleCnt="0">
        <dgm:presLayoutVars>
          <dgm:dir/>
          <dgm:resizeHandles val="exact"/>
        </dgm:presLayoutVars>
      </dgm:prSet>
      <dgm:spPr/>
    </dgm:pt>
    <dgm:pt modelId="{A910E40C-6249-4B15-AF38-5BB20982178A}" type="pres">
      <dgm:prSet presAssocID="{60EACE1F-29EF-47CA-93C2-C4C976D96032}" presName="arrow" presStyleLbl="bgShp" presStyleIdx="0" presStyleCnt="1"/>
      <dgm:spPr/>
    </dgm:pt>
    <dgm:pt modelId="{02060FD0-87FD-4B5A-8905-B82E1FD270BD}" type="pres">
      <dgm:prSet presAssocID="{60EACE1F-29EF-47CA-93C2-C4C976D96032}" presName="points" presStyleCnt="0"/>
      <dgm:spPr/>
    </dgm:pt>
    <dgm:pt modelId="{167877FF-080C-42A5-990E-1CB89C7A8FF6}" type="pres">
      <dgm:prSet presAssocID="{E5087249-48AC-4B49-9333-24366BFFFA83}" presName="compositeA" presStyleCnt="0"/>
      <dgm:spPr/>
    </dgm:pt>
    <dgm:pt modelId="{8C4193C4-2CB7-4465-B61E-D4C93049BAE3}" type="pres">
      <dgm:prSet presAssocID="{E5087249-48AC-4B49-9333-24366BFFFA83}" presName="textA" presStyleLbl="revTx" presStyleIdx="0" presStyleCnt="7" custScaleX="252701">
        <dgm:presLayoutVars>
          <dgm:bulletEnabled val="1"/>
        </dgm:presLayoutVars>
      </dgm:prSet>
      <dgm:spPr/>
    </dgm:pt>
    <dgm:pt modelId="{140EFE5F-2D11-46D8-BE8E-157138D0858C}" type="pres">
      <dgm:prSet presAssocID="{E5087249-48AC-4B49-9333-24366BFFFA83}" presName="circleA" presStyleLbl="node1" presStyleIdx="0" presStyleCnt="7"/>
      <dgm:spPr/>
    </dgm:pt>
    <dgm:pt modelId="{DE058950-C957-423F-B237-6C06CAB8C25E}" type="pres">
      <dgm:prSet presAssocID="{E5087249-48AC-4B49-9333-24366BFFFA83}" presName="spaceA" presStyleCnt="0"/>
      <dgm:spPr/>
    </dgm:pt>
    <dgm:pt modelId="{A0C447A3-CF1C-4F0C-9645-E711D9EBDEB5}" type="pres">
      <dgm:prSet presAssocID="{5A3E09B4-A04F-4545-AEC7-6CFC4C342E76}" presName="space" presStyleCnt="0"/>
      <dgm:spPr/>
    </dgm:pt>
    <dgm:pt modelId="{91B19A05-D028-41D7-8BA1-9F96D09BC509}" type="pres">
      <dgm:prSet presAssocID="{14332049-859D-4730-933C-13832A14FEF1}" presName="compositeB" presStyleCnt="0"/>
      <dgm:spPr/>
    </dgm:pt>
    <dgm:pt modelId="{C897630F-8F65-40C1-842C-1BC68118405C}" type="pres">
      <dgm:prSet presAssocID="{14332049-859D-4730-933C-13832A14FEF1}" presName="textB" presStyleLbl="revTx" presStyleIdx="1" presStyleCnt="7" custScaleX="315630">
        <dgm:presLayoutVars>
          <dgm:bulletEnabled val="1"/>
        </dgm:presLayoutVars>
      </dgm:prSet>
      <dgm:spPr/>
    </dgm:pt>
    <dgm:pt modelId="{6FE4A130-48B4-4F2B-8E2A-4CF28107594F}" type="pres">
      <dgm:prSet presAssocID="{14332049-859D-4730-933C-13832A14FEF1}" presName="circleB" presStyleLbl="node1" presStyleIdx="1" presStyleCnt="7"/>
      <dgm:spPr/>
    </dgm:pt>
    <dgm:pt modelId="{70C72F3B-119D-4352-A176-3B4F2C22FC88}" type="pres">
      <dgm:prSet presAssocID="{14332049-859D-4730-933C-13832A14FEF1}" presName="spaceB" presStyleCnt="0"/>
      <dgm:spPr/>
    </dgm:pt>
    <dgm:pt modelId="{0BB554CF-11EB-4AD3-A4F9-53197738FD9A}" type="pres">
      <dgm:prSet presAssocID="{47A3ADE4-5467-44EA-B7B5-D73337590262}" presName="space" presStyleCnt="0"/>
      <dgm:spPr/>
    </dgm:pt>
    <dgm:pt modelId="{E3E1D851-4556-464F-B875-25E96AB84058}" type="pres">
      <dgm:prSet presAssocID="{B4448903-E395-4B0E-8CBD-0863D212A48B}" presName="compositeA" presStyleCnt="0"/>
      <dgm:spPr/>
    </dgm:pt>
    <dgm:pt modelId="{6DA557B5-018D-4A2C-BD0F-574077F67D9D}" type="pres">
      <dgm:prSet presAssocID="{B4448903-E395-4B0E-8CBD-0863D212A48B}" presName="textA" presStyleLbl="revTx" presStyleIdx="2" presStyleCnt="7" custScaleX="249469">
        <dgm:presLayoutVars>
          <dgm:bulletEnabled val="1"/>
        </dgm:presLayoutVars>
      </dgm:prSet>
      <dgm:spPr/>
    </dgm:pt>
    <dgm:pt modelId="{44C9021C-8523-4893-BE8A-35BD2A00043E}" type="pres">
      <dgm:prSet presAssocID="{B4448903-E395-4B0E-8CBD-0863D212A48B}" presName="circleA" presStyleLbl="node1" presStyleIdx="2" presStyleCnt="7"/>
      <dgm:spPr/>
    </dgm:pt>
    <dgm:pt modelId="{3B9BFF56-A4CA-4887-8DCC-6F3EE91D2DE4}" type="pres">
      <dgm:prSet presAssocID="{B4448903-E395-4B0E-8CBD-0863D212A48B}" presName="spaceA" presStyleCnt="0"/>
      <dgm:spPr/>
    </dgm:pt>
    <dgm:pt modelId="{85FD5A45-A1EA-4309-A59B-4D818983542D}" type="pres">
      <dgm:prSet presAssocID="{D686E242-3E2B-47BD-9584-DD1C8500B07E}" presName="space" presStyleCnt="0"/>
      <dgm:spPr/>
    </dgm:pt>
    <dgm:pt modelId="{3BEC10D9-8649-41B9-908A-834BCCDCBDF1}" type="pres">
      <dgm:prSet presAssocID="{BB959C0A-8B27-4031-9E3F-F0158B19316C}" presName="compositeB" presStyleCnt="0"/>
      <dgm:spPr/>
    </dgm:pt>
    <dgm:pt modelId="{DA87115F-15BC-4718-AA91-3111D2D2CFF2}" type="pres">
      <dgm:prSet presAssocID="{BB959C0A-8B27-4031-9E3F-F0158B19316C}" presName="textB" presStyleLbl="revTx" presStyleIdx="3" presStyleCnt="7" custScaleX="293109">
        <dgm:presLayoutVars>
          <dgm:bulletEnabled val="1"/>
        </dgm:presLayoutVars>
      </dgm:prSet>
      <dgm:spPr/>
    </dgm:pt>
    <dgm:pt modelId="{7944FD8C-93DB-4F41-B928-10429F8268F3}" type="pres">
      <dgm:prSet presAssocID="{BB959C0A-8B27-4031-9E3F-F0158B19316C}" presName="circleB" presStyleLbl="node1" presStyleIdx="3" presStyleCnt="7"/>
      <dgm:spPr/>
    </dgm:pt>
    <dgm:pt modelId="{A6687F7A-B0A6-4F0D-ADD8-3043B360D94C}" type="pres">
      <dgm:prSet presAssocID="{BB959C0A-8B27-4031-9E3F-F0158B19316C}" presName="spaceB" presStyleCnt="0"/>
      <dgm:spPr/>
    </dgm:pt>
    <dgm:pt modelId="{98DAAA05-D695-4BA1-B3F9-935EC7A613EE}" type="pres">
      <dgm:prSet presAssocID="{FA1A72E5-4FC8-4AD1-9106-34E86D59E2B0}" presName="space" presStyleCnt="0"/>
      <dgm:spPr/>
    </dgm:pt>
    <dgm:pt modelId="{0851E9AC-0CA4-4165-B1FE-DAA199A0C1C5}" type="pres">
      <dgm:prSet presAssocID="{38EADC92-C840-42A5-BB10-B90B0A6BDB62}" presName="compositeA" presStyleCnt="0"/>
      <dgm:spPr/>
    </dgm:pt>
    <dgm:pt modelId="{231E771B-F1CC-4A00-99AD-ABEF3C21E51B}" type="pres">
      <dgm:prSet presAssocID="{38EADC92-C840-42A5-BB10-B90B0A6BDB62}" presName="textA" presStyleLbl="revTx" presStyleIdx="4" presStyleCnt="7" custScaleX="231964">
        <dgm:presLayoutVars>
          <dgm:bulletEnabled val="1"/>
        </dgm:presLayoutVars>
      </dgm:prSet>
      <dgm:spPr/>
    </dgm:pt>
    <dgm:pt modelId="{7D3F8428-602C-4FEC-82FA-7E961742A1EA}" type="pres">
      <dgm:prSet presAssocID="{38EADC92-C840-42A5-BB10-B90B0A6BDB62}" presName="circleA" presStyleLbl="node1" presStyleIdx="4" presStyleCnt="7"/>
      <dgm:spPr/>
    </dgm:pt>
    <dgm:pt modelId="{1A97C861-67AD-4403-A5B1-9DE6BF08EA21}" type="pres">
      <dgm:prSet presAssocID="{38EADC92-C840-42A5-BB10-B90B0A6BDB62}" presName="spaceA" presStyleCnt="0"/>
      <dgm:spPr/>
    </dgm:pt>
    <dgm:pt modelId="{B00FE852-72B6-477C-B8A5-8A40530C47E0}" type="pres">
      <dgm:prSet presAssocID="{CFEEECF6-4DF5-4CFF-A348-0AC83436EE6E}" presName="space" presStyleCnt="0"/>
      <dgm:spPr/>
    </dgm:pt>
    <dgm:pt modelId="{0E9E6C9F-2921-408C-AC34-6A884B0149A4}" type="pres">
      <dgm:prSet presAssocID="{553B66FA-621D-43CF-963A-D5AA4ECF1D40}" presName="compositeB" presStyleCnt="0"/>
      <dgm:spPr/>
    </dgm:pt>
    <dgm:pt modelId="{2D450A98-BF32-403F-A2E6-D260CA61EB30}" type="pres">
      <dgm:prSet presAssocID="{553B66FA-621D-43CF-963A-D5AA4ECF1D40}" presName="textB" presStyleLbl="revTx" presStyleIdx="5" presStyleCnt="7" custScaleX="293298">
        <dgm:presLayoutVars>
          <dgm:bulletEnabled val="1"/>
        </dgm:presLayoutVars>
      </dgm:prSet>
      <dgm:spPr/>
    </dgm:pt>
    <dgm:pt modelId="{7AF546EB-FE29-4E39-9B35-408A17D880B9}" type="pres">
      <dgm:prSet presAssocID="{553B66FA-621D-43CF-963A-D5AA4ECF1D40}" presName="circleB" presStyleLbl="node1" presStyleIdx="5" presStyleCnt="7"/>
      <dgm:spPr/>
    </dgm:pt>
    <dgm:pt modelId="{E915ABCD-2DB0-421A-8E1E-B85AAB0EEF09}" type="pres">
      <dgm:prSet presAssocID="{553B66FA-621D-43CF-963A-D5AA4ECF1D40}" presName="spaceB" presStyleCnt="0"/>
      <dgm:spPr/>
    </dgm:pt>
    <dgm:pt modelId="{467281F6-B107-46DB-8EDD-54099F0FA6C3}" type="pres">
      <dgm:prSet presAssocID="{F5682E07-AD73-426C-B43F-A2A7EFFDD21E}" presName="space" presStyleCnt="0"/>
      <dgm:spPr/>
    </dgm:pt>
    <dgm:pt modelId="{C4DD54E2-4F36-4B73-960F-7FDE02F24CFD}" type="pres">
      <dgm:prSet presAssocID="{0D0F76E2-5A79-4987-BF4A-43BF8CE6A8D1}" presName="compositeA" presStyleCnt="0"/>
      <dgm:spPr/>
    </dgm:pt>
    <dgm:pt modelId="{A1A349A8-6090-4BD2-9B47-B5CAE7C77D61}" type="pres">
      <dgm:prSet presAssocID="{0D0F76E2-5A79-4987-BF4A-43BF8CE6A8D1}" presName="textA" presStyleLbl="revTx" presStyleIdx="6" presStyleCnt="7" custScaleX="232779">
        <dgm:presLayoutVars>
          <dgm:bulletEnabled val="1"/>
        </dgm:presLayoutVars>
      </dgm:prSet>
      <dgm:spPr/>
    </dgm:pt>
    <dgm:pt modelId="{C564AC53-0D48-4D73-961B-B8448A4C90AC}" type="pres">
      <dgm:prSet presAssocID="{0D0F76E2-5A79-4987-BF4A-43BF8CE6A8D1}" presName="circleA" presStyleLbl="node1" presStyleIdx="6" presStyleCnt="7"/>
      <dgm:spPr/>
    </dgm:pt>
    <dgm:pt modelId="{D51F7C98-F80D-4412-BAAA-3E3C28387B1E}" type="pres">
      <dgm:prSet presAssocID="{0D0F76E2-5A79-4987-BF4A-43BF8CE6A8D1}" presName="spaceA" presStyleCnt="0"/>
      <dgm:spPr/>
    </dgm:pt>
  </dgm:ptLst>
  <dgm:cxnLst>
    <dgm:cxn modelId="{40E14500-E862-46AE-928C-96E27A417DF6}" type="presOf" srcId="{B4448903-E395-4B0E-8CBD-0863D212A48B}" destId="{6DA557B5-018D-4A2C-BD0F-574077F67D9D}" srcOrd="0" destOrd="0" presId="urn:microsoft.com/office/officeart/2005/8/layout/hProcess11"/>
    <dgm:cxn modelId="{63F7D10E-1DE6-4DFE-8F08-57A75880586E}" type="presOf" srcId="{0D0F76E2-5A79-4987-BF4A-43BF8CE6A8D1}" destId="{A1A349A8-6090-4BD2-9B47-B5CAE7C77D61}" srcOrd="0" destOrd="0" presId="urn:microsoft.com/office/officeart/2005/8/layout/hProcess11"/>
    <dgm:cxn modelId="{4E77A625-5DD4-416C-AC4D-2F8B6D077442}" srcId="{60EACE1F-29EF-47CA-93C2-C4C976D96032}" destId="{553B66FA-621D-43CF-963A-D5AA4ECF1D40}" srcOrd="5" destOrd="0" parTransId="{4AD332FA-82EA-407D-8E9C-B662251A80F5}" sibTransId="{F5682E07-AD73-426C-B43F-A2A7EFFDD21E}"/>
    <dgm:cxn modelId="{E6A56428-2343-418F-B9B7-2F5D24D859DF}" srcId="{60EACE1F-29EF-47CA-93C2-C4C976D96032}" destId="{0D0F76E2-5A79-4987-BF4A-43BF8CE6A8D1}" srcOrd="6" destOrd="0" parTransId="{73623263-32CA-435E-A3F1-697C84405E92}" sibTransId="{D261D84E-5B92-45E0-8D24-DBF97DEC982F}"/>
    <dgm:cxn modelId="{70597636-7B51-434D-8221-75426AA16B28}" srcId="{60EACE1F-29EF-47CA-93C2-C4C976D96032}" destId="{14332049-859D-4730-933C-13832A14FEF1}" srcOrd="1" destOrd="0" parTransId="{1936927C-0773-414D-A5DF-DE4DA6F64C91}" sibTransId="{47A3ADE4-5467-44EA-B7B5-D73337590262}"/>
    <dgm:cxn modelId="{07CE6E46-D74A-4D8A-92F5-C935B8D4D041}" srcId="{60EACE1F-29EF-47CA-93C2-C4C976D96032}" destId="{BB959C0A-8B27-4031-9E3F-F0158B19316C}" srcOrd="3" destOrd="0" parTransId="{8B13279E-D91E-4955-867D-08F02560C367}" sibTransId="{FA1A72E5-4FC8-4AD1-9106-34E86D59E2B0}"/>
    <dgm:cxn modelId="{D5536B52-CF2B-4E85-8F90-062B7869F414}" srcId="{60EACE1F-29EF-47CA-93C2-C4C976D96032}" destId="{E5087249-48AC-4B49-9333-24366BFFFA83}" srcOrd="0" destOrd="0" parTransId="{2FD98BF4-E7BB-4618-A74D-5AB8CE770655}" sibTransId="{5A3E09B4-A04F-4545-AEC7-6CFC4C342E76}"/>
    <dgm:cxn modelId="{49A2FF72-0A6E-4FF2-850B-CD8E567579FF}" type="presOf" srcId="{38EADC92-C840-42A5-BB10-B90B0A6BDB62}" destId="{231E771B-F1CC-4A00-99AD-ABEF3C21E51B}" srcOrd="0" destOrd="0" presId="urn:microsoft.com/office/officeart/2005/8/layout/hProcess11"/>
    <dgm:cxn modelId="{2B49C99B-1849-44D5-B4AD-0CC39B92A37A}" srcId="{60EACE1F-29EF-47CA-93C2-C4C976D96032}" destId="{38EADC92-C840-42A5-BB10-B90B0A6BDB62}" srcOrd="4" destOrd="0" parTransId="{8F80F8EA-7644-43D1-B7D0-BC33610F5E9D}" sibTransId="{CFEEECF6-4DF5-4CFF-A348-0AC83436EE6E}"/>
    <dgm:cxn modelId="{4A51F99E-D676-4FFD-86B2-24134DF613FA}" type="presOf" srcId="{553B66FA-621D-43CF-963A-D5AA4ECF1D40}" destId="{2D450A98-BF32-403F-A2E6-D260CA61EB30}" srcOrd="0" destOrd="0" presId="urn:microsoft.com/office/officeart/2005/8/layout/hProcess11"/>
    <dgm:cxn modelId="{82FAA9A1-ACAD-4B8F-9605-60EF8B7EF9C8}" type="presOf" srcId="{E5087249-48AC-4B49-9333-24366BFFFA83}" destId="{8C4193C4-2CB7-4465-B61E-D4C93049BAE3}" srcOrd="0" destOrd="0" presId="urn:microsoft.com/office/officeart/2005/8/layout/hProcess11"/>
    <dgm:cxn modelId="{E304D1B7-904C-425E-9698-F18866268962}" type="presOf" srcId="{BB959C0A-8B27-4031-9E3F-F0158B19316C}" destId="{DA87115F-15BC-4718-AA91-3111D2D2CFF2}" srcOrd="0" destOrd="0" presId="urn:microsoft.com/office/officeart/2005/8/layout/hProcess11"/>
    <dgm:cxn modelId="{DF62BBCE-57B8-40D5-B5D6-9D1A37B042E9}" srcId="{60EACE1F-29EF-47CA-93C2-C4C976D96032}" destId="{B4448903-E395-4B0E-8CBD-0863D212A48B}" srcOrd="2" destOrd="0" parTransId="{4E0762FA-28F9-4E11-87F0-3AE27E36C0FA}" sibTransId="{D686E242-3E2B-47BD-9584-DD1C8500B07E}"/>
    <dgm:cxn modelId="{7677F5D9-BEEC-404E-B49E-23441A84CAF2}" type="presOf" srcId="{60EACE1F-29EF-47CA-93C2-C4C976D96032}" destId="{4FC687D3-6714-46DA-B30C-6D5807E8A46B}" srcOrd="0" destOrd="0" presId="urn:microsoft.com/office/officeart/2005/8/layout/hProcess11"/>
    <dgm:cxn modelId="{2094B9E9-964A-4181-A303-815A30629FE7}" type="presOf" srcId="{14332049-859D-4730-933C-13832A14FEF1}" destId="{C897630F-8F65-40C1-842C-1BC68118405C}" srcOrd="0" destOrd="0" presId="urn:microsoft.com/office/officeart/2005/8/layout/hProcess11"/>
    <dgm:cxn modelId="{A9DB6414-07F1-46B6-BCC6-AE30C66CEE20}" type="presParOf" srcId="{4FC687D3-6714-46DA-B30C-6D5807E8A46B}" destId="{A910E40C-6249-4B15-AF38-5BB20982178A}" srcOrd="0" destOrd="0" presId="urn:microsoft.com/office/officeart/2005/8/layout/hProcess11"/>
    <dgm:cxn modelId="{6487D7F6-7DD9-44B1-B50F-0D9A1DDD0592}" type="presParOf" srcId="{4FC687D3-6714-46DA-B30C-6D5807E8A46B}" destId="{02060FD0-87FD-4B5A-8905-B82E1FD270BD}" srcOrd="1" destOrd="0" presId="urn:microsoft.com/office/officeart/2005/8/layout/hProcess11"/>
    <dgm:cxn modelId="{57D110B5-6D81-49CD-A03D-E1A60E1E6057}" type="presParOf" srcId="{02060FD0-87FD-4B5A-8905-B82E1FD270BD}" destId="{167877FF-080C-42A5-990E-1CB89C7A8FF6}" srcOrd="0" destOrd="0" presId="urn:microsoft.com/office/officeart/2005/8/layout/hProcess11"/>
    <dgm:cxn modelId="{88EFFE6B-B01B-4559-94F1-D5704307BF08}" type="presParOf" srcId="{167877FF-080C-42A5-990E-1CB89C7A8FF6}" destId="{8C4193C4-2CB7-4465-B61E-D4C93049BAE3}" srcOrd="0" destOrd="0" presId="urn:microsoft.com/office/officeart/2005/8/layout/hProcess11"/>
    <dgm:cxn modelId="{8582D200-0B51-4489-B45D-B69A4DA62DD3}" type="presParOf" srcId="{167877FF-080C-42A5-990E-1CB89C7A8FF6}" destId="{140EFE5F-2D11-46D8-BE8E-157138D0858C}" srcOrd="1" destOrd="0" presId="urn:microsoft.com/office/officeart/2005/8/layout/hProcess11"/>
    <dgm:cxn modelId="{2708AF50-15D3-412D-BB22-FCC932A87EE7}" type="presParOf" srcId="{167877FF-080C-42A5-990E-1CB89C7A8FF6}" destId="{DE058950-C957-423F-B237-6C06CAB8C25E}" srcOrd="2" destOrd="0" presId="urn:microsoft.com/office/officeart/2005/8/layout/hProcess11"/>
    <dgm:cxn modelId="{47AFA59A-686F-4183-8948-897C2729E212}" type="presParOf" srcId="{02060FD0-87FD-4B5A-8905-B82E1FD270BD}" destId="{A0C447A3-CF1C-4F0C-9645-E711D9EBDEB5}" srcOrd="1" destOrd="0" presId="urn:microsoft.com/office/officeart/2005/8/layout/hProcess11"/>
    <dgm:cxn modelId="{459C7FDA-F890-4B05-8A60-228184D6E4BE}" type="presParOf" srcId="{02060FD0-87FD-4B5A-8905-B82E1FD270BD}" destId="{91B19A05-D028-41D7-8BA1-9F96D09BC509}" srcOrd="2" destOrd="0" presId="urn:microsoft.com/office/officeart/2005/8/layout/hProcess11"/>
    <dgm:cxn modelId="{977C529E-92CB-4A61-AE6A-054082A170F6}" type="presParOf" srcId="{91B19A05-D028-41D7-8BA1-9F96D09BC509}" destId="{C897630F-8F65-40C1-842C-1BC68118405C}" srcOrd="0" destOrd="0" presId="urn:microsoft.com/office/officeart/2005/8/layout/hProcess11"/>
    <dgm:cxn modelId="{B6DCFD5D-D2A9-4FCC-AAF9-0A8F1422337A}" type="presParOf" srcId="{91B19A05-D028-41D7-8BA1-9F96D09BC509}" destId="{6FE4A130-48B4-4F2B-8E2A-4CF28107594F}" srcOrd="1" destOrd="0" presId="urn:microsoft.com/office/officeart/2005/8/layout/hProcess11"/>
    <dgm:cxn modelId="{ABDFF20A-65CD-4663-92A8-46FD56F0E31A}" type="presParOf" srcId="{91B19A05-D028-41D7-8BA1-9F96D09BC509}" destId="{70C72F3B-119D-4352-A176-3B4F2C22FC88}" srcOrd="2" destOrd="0" presId="urn:microsoft.com/office/officeart/2005/8/layout/hProcess11"/>
    <dgm:cxn modelId="{4CF8EC79-5D79-430A-B950-C02F34F89E77}" type="presParOf" srcId="{02060FD0-87FD-4B5A-8905-B82E1FD270BD}" destId="{0BB554CF-11EB-4AD3-A4F9-53197738FD9A}" srcOrd="3" destOrd="0" presId="urn:microsoft.com/office/officeart/2005/8/layout/hProcess11"/>
    <dgm:cxn modelId="{1322F36C-3BAE-4482-9AB3-51173C470A13}" type="presParOf" srcId="{02060FD0-87FD-4B5A-8905-B82E1FD270BD}" destId="{E3E1D851-4556-464F-B875-25E96AB84058}" srcOrd="4" destOrd="0" presId="urn:microsoft.com/office/officeart/2005/8/layout/hProcess11"/>
    <dgm:cxn modelId="{CD0CE647-0681-4A2C-B2D1-5CA1DBBCC9BC}" type="presParOf" srcId="{E3E1D851-4556-464F-B875-25E96AB84058}" destId="{6DA557B5-018D-4A2C-BD0F-574077F67D9D}" srcOrd="0" destOrd="0" presId="urn:microsoft.com/office/officeart/2005/8/layout/hProcess11"/>
    <dgm:cxn modelId="{3DD73D76-D69B-4D49-9D78-237CB0180931}" type="presParOf" srcId="{E3E1D851-4556-464F-B875-25E96AB84058}" destId="{44C9021C-8523-4893-BE8A-35BD2A00043E}" srcOrd="1" destOrd="0" presId="urn:microsoft.com/office/officeart/2005/8/layout/hProcess11"/>
    <dgm:cxn modelId="{67956D36-4AB1-42A1-B55C-024EEB357FB0}" type="presParOf" srcId="{E3E1D851-4556-464F-B875-25E96AB84058}" destId="{3B9BFF56-A4CA-4887-8DCC-6F3EE91D2DE4}" srcOrd="2" destOrd="0" presId="urn:microsoft.com/office/officeart/2005/8/layout/hProcess11"/>
    <dgm:cxn modelId="{85A083FB-D5D4-4CA7-AAA1-60B2C9600203}" type="presParOf" srcId="{02060FD0-87FD-4B5A-8905-B82E1FD270BD}" destId="{85FD5A45-A1EA-4309-A59B-4D818983542D}" srcOrd="5" destOrd="0" presId="urn:microsoft.com/office/officeart/2005/8/layout/hProcess11"/>
    <dgm:cxn modelId="{65456C3E-551E-4BEF-A324-286F66696E80}" type="presParOf" srcId="{02060FD0-87FD-4B5A-8905-B82E1FD270BD}" destId="{3BEC10D9-8649-41B9-908A-834BCCDCBDF1}" srcOrd="6" destOrd="0" presId="urn:microsoft.com/office/officeart/2005/8/layout/hProcess11"/>
    <dgm:cxn modelId="{6EE1084F-64F7-4915-9C04-A987978A0970}" type="presParOf" srcId="{3BEC10D9-8649-41B9-908A-834BCCDCBDF1}" destId="{DA87115F-15BC-4718-AA91-3111D2D2CFF2}" srcOrd="0" destOrd="0" presId="urn:microsoft.com/office/officeart/2005/8/layout/hProcess11"/>
    <dgm:cxn modelId="{69FB582C-9D56-408B-87F7-6C79FB114DE4}" type="presParOf" srcId="{3BEC10D9-8649-41B9-908A-834BCCDCBDF1}" destId="{7944FD8C-93DB-4F41-B928-10429F8268F3}" srcOrd="1" destOrd="0" presId="urn:microsoft.com/office/officeart/2005/8/layout/hProcess11"/>
    <dgm:cxn modelId="{23F7C30A-6DA8-4E19-95F4-422A9A29A76D}" type="presParOf" srcId="{3BEC10D9-8649-41B9-908A-834BCCDCBDF1}" destId="{A6687F7A-B0A6-4F0D-ADD8-3043B360D94C}" srcOrd="2" destOrd="0" presId="urn:microsoft.com/office/officeart/2005/8/layout/hProcess11"/>
    <dgm:cxn modelId="{512B0736-792A-4076-A9DD-15724368F05D}" type="presParOf" srcId="{02060FD0-87FD-4B5A-8905-B82E1FD270BD}" destId="{98DAAA05-D695-4BA1-B3F9-935EC7A613EE}" srcOrd="7" destOrd="0" presId="urn:microsoft.com/office/officeart/2005/8/layout/hProcess11"/>
    <dgm:cxn modelId="{8F689136-4B38-4826-8D69-7D7198D0B37A}" type="presParOf" srcId="{02060FD0-87FD-4B5A-8905-B82E1FD270BD}" destId="{0851E9AC-0CA4-4165-B1FE-DAA199A0C1C5}" srcOrd="8" destOrd="0" presId="urn:microsoft.com/office/officeart/2005/8/layout/hProcess11"/>
    <dgm:cxn modelId="{428A2B97-27A9-4DF4-9410-F9A7F016D3D5}" type="presParOf" srcId="{0851E9AC-0CA4-4165-B1FE-DAA199A0C1C5}" destId="{231E771B-F1CC-4A00-99AD-ABEF3C21E51B}" srcOrd="0" destOrd="0" presId="urn:microsoft.com/office/officeart/2005/8/layout/hProcess11"/>
    <dgm:cxn modelId="{1DAD8EB8-DA78-48D1-8235-C67C3263A3A7}" type="presParOf" srcId="{0851E9AC-0CA4-4165-B1FE-DAA199A0C1C5}" destId="{7D3F8428-602C-4FEC-82FA-7E961742A1EA}" srcOrd="1" destOrd="0" presId="urn:microsoft.com/office/officeart/2005/8/layout/hProcess11"/>
    <dgm:cxn modelId="{C6DC0D11-3DBA-42AE-A6A4-DD060ED598D6}" type="presParOf" srcId="{0851E9AC-0CA4-4165-B1FE-DAA199A0C1C5}" destId="{1A97C861-67AD-4403-A5B1-9DE6BF08EA21}" srcOrd="2" destOrd="0" presId="urn:microsoft.com/office/officeart/2005/8/layout/hProcess11"/>
    <dgm:cxn modelId="{756A24BE-8D0F-447E-B25A-E87FE1B536A7}" type="presParOf" srcId="{02060FD0-87FD-4B5A-8905-B82E1FD270BD}" destId="{B00FE852-72B6-477C-B8A5-8A40530C47E0}" srcOrd="9" destOrd="0" presId="urn:microsoft.com/office/officeart/2005/8/layout/hProcess11"/>
    <dgm:cxn modelId="{582B2ED7-0624-431D-B751-A6995389BBE6}" type="presParOf" srcId="{02060FD0-87FD-4B5A-8905-B82E1FD270BD}" destId="{0E9E6C9F-2921-408C-AC34-6A884B0149A4}" srcOrd="10" destOrd="0" presId="urn:microsoft.com/office/officeart/2005/8/layout/hProcess11"/>
    <dgm:cxn modelId="{715481BE-C3AC-463F-A7D6-DCE2DD2B3738}" type="presParOf" srcId="{0E9E6C9F-2921-408C-AC34-6A884B0149A4}" destId="{2D450A98-BF32-403F-A2E6-D260CA61EB30}" srcOrd="0" destOrd="0" presId="urn:microsoft.com/office/officeart/2005/8/layout/hProcess11"/>
    <dgm:cxn modelId="{91395EAF-3771-4B4F-A34A-47819335FAC9}" type="presParOf" srcId="{0E9E6C9F-2921-408C-AC34-6A884B0149A4}" destId="{7AF546EB-FE29-4E39-9B35-408A17D880B9}" srcOrd="1" destOrd="0" presId="urn:microsoft.com/office/officeart/2005/8/layout/hProcess11"/>
    <dgm:cxn modelId="{9B5A1949-5C35-4366-8E37-EF7BA8884313}" type="presParOf" srcId="{0E9E6C9F-2921-408C-AC34-6A884B0149A4}" destId="{E915ABCD-2DB0-421A-8E1E-B85AAB0EEF09}" srcOrd="2" destOrd="0" presId="urn:microsoft.com/office/officeart/2005/8/layout/hProcess11"/>
    <dgm:cxn modelId="{64CF31C8-7A34-40E2-985E-3F385DBF1E85}" type="presParOf" srcId="{02060FD0-87FD-4B5A-8905-B82E1FD270BD}" destId="{467281F6-B107-46DB-8EDD-54099F0FA6C3}" srcOrd="11" destOrd="0" presId="urn:microsoft.com/office/officeart/2005/8/layout/hProcess11"/>
    <dgm:cxn modelId="{3DE2C9C7-B246-4FA0-877F-5D4641B4DB6B}" type="presParOf" srcId="{02060FD0-87FD-4B5A-8905-B82E1FD270BD}" destId="{C4DD54E2-4F36-4B73-960F-7FDE02F24CFD}" srcOrd="12" destOrd="0" presId="urn:microsoft.com/office/officeart/2005/8/layout/hProcess11"/>
    <dgm:cxn modelId="{257A10EC-3F03-4602-9BB6-5A00A587AF58}" type="presParOf" srcId="{C4DD54E2-4F36-4B73-960F-7FDE02F24CFD}" destId="{A1A349A8-6090-4BD2-9B47-B5CAE7C77D61}" srcOrd="0" destOrd="0" presId="urn:microsoft.com/office/officeart/2005/8/layout/hProcess11"/>
    <dgm:cxn modelId="{9BF10C6B-9806-4AB6-BF43-C731DE51460F}" type="presParOf" srcId="{C4DD54E2-4F36-4B73-960F-7FDE02F24CFD}" destId="{C564AC53-0D48-4D73-961B-B8448A4C90AC}" srcOrd="1" destOrd="0" presId="urn:microsoft.com/office/officeart/2005/8/layout/hProcess11"/>
    <dgm:cxn modelId="{BC1CB4DB-4592-447B-850C-1DB1F85BC6FF}" type="presParOf" srcId="{C4DD54E2-4F36-4B73-960F-7FDE02F24CFD}" destId="{D51F7C98-F80D-4412-BAAA-3E3C28387B1E}"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0EACE1F-29EF-47CA-93C2-C4C976D9603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fr-FR"/>
        </a:p>
      </dgm:t>
    </dgm:pt>
    <dgm:pt modelId="{BC71A5ED-D6E9-435B-A2D5-5123EE2D6A6A}">
      <dgm:prSet custT="1"/>
      <dgm:spPr>
        <a:solidFill>
          <a:schemeClr val="tx2">
            <a:lumMod val="60000"/>
            <a:lumOff val="40000"/>
          </a:schemeClr>
        </a:solidFill>
      </dgm:spPr>
      <dgm:t>
        <a:bodyPr/>
        <a:lstStyle/>
        <a:p>
          <a:r>
            <a:rPr lang="fr-FR" sz="2400" b="1"/>
            <a:t>Data Lineage   –   Analyse d’impact</a:t>
          </a:r>
        </a:p>
      </dgm:t>
    </dgm:pt>
    <dgm:pt modelId="{3BFE9D86-4CE5-49A1-B14A-35B17928FD76}" type="parTrans" cxnId="{0D9959E3-1114-4AF7-82FC-0D9DB56C31A0}">
      <dgm:prSet/>
      <dgm:spPr/>
      <dgm:t>
        <a:bodyPr/>
        <a:lstStyle/>
        <a:p>
          <a:endParaRPr lang="fr-FR"/>
        </a:p>
      </dgm:t>
    </dgm:pt>
    <dgm:pt modelId="{F102CD83-44B6-41B0-8268-CDA5DD3B8F8E}" type="sibTrans" cxnId="{0D9959E3-1114-4AF7-82FC-0D9DB56C31A0}">
      <dgm:prSet/>
      <dgm:spPr/>
      <dgm:t>
        <a:bodyPr/>
        <a:lstStyle/>
        <a:p>
          <a:endParaRPr lang="fr-FR"/>
        </a:p>
      </dgm:t>
    </dgm:pt>
    <dgm:pt modelId="{DC5FB355-2891-4DD2-A261-9BD673A7975B}" type="pres">
      <dgm:prSet presAssocID="{60EACE1F-29EF-47CA-93C2-C4C976D96032}" presName="Name0" presStyleCnt="0">
        <dgm:presLayoutVars>
          <dgm:dir/>
          <dgm:animLvl val="lvl"/>
          <dgm:resizeHandles val="exact"/>
        </dgm:presLayoutVars>
      </dgm:prSet>
      <dgm:spPr/>
    </dgm:pt>
    <dgm:pt modelId="{7907EC70-18A6-4439-B5F4-3C5967B08D40}" type="pres">
      <dgm:prSet presAssocID="{BC71A5ED-D6E9-435B-A2D5-5123EE2D6A6A}" presName="parTxOnly" presStyleLbl="node1" presStyleIdx="0" presStyleCnt="1" custLinFactNeighborX="129" custLinFactNeighborY="19087">
        <dgm:presLayoutVars>
          <dgm:chMax val="0"/>
          <dgm:chPref val="0"/>
          <dgm:bulletEnabled val="1"/>
        </dgm:presLayoutVars>
      </dgm:prSet>
      <dgm:spPr/>
    </dgm:pt>
  </dgm:ptLst>
  <dgm:cxnLst>
    <dgm:cxn modelId="{BE3433A6-2A15-4A6B-ABCC-73A51E95A3B0}" type="presOf" srcId="{60EACE1F-29EF-47CA-93C2-C4C976D96032}" destId="{DC5FB355-2891-4DD2-A261-9BD673A7975B}" srcOrd="0" destOrd="0" presId="urn:microsoft.com/office/officeart/2005/8/layout/chevron1"/>
    <dgm:cxn modelId="{0D9959E3-1114-4AF7-82FC-0D9DB56C31A0}" srcId="{60EACE1F-29EF-47CA-93C2-C4C976D96032}" destId="{BC71A5ED-D6E9-435B-A2D5-5123EE2D6A6A}" srcOrd="0" destOrd="0" parTransId="{3BFE9D86-4CE5-49A1-B14A-35B17928FD76}" sibTransId="{F102CD83-44B6-41B0-8268-CDA5DD3B8F8E}"/>
    <dgm:cxn modelId="{1E4889EB-1662-4EF6-BF1B-49AA57070277}" type="presOf" srcId="{BC71A5ED-D6E9-435B-A2D5-5123EE2D6A6A}" destId="{7907EC70-18A6-4439-B5F4-3C5967B08D40}" srcOrd="0" destOrd="0" presId="urn:microsoft.com/office/officeart/2005/8/layout/chevron1"/>
    <dgm:cxn modelId="{EAC5D665-E8FF-48F1-84A5-B59B6A2D3C83}" type="presParOf" srcId="{DC5FB355-2891-4DD2-A261-9BD673A7975B}" destId="{7907EC70-18A6-4439-B5F4-3C5967B08D40}"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fr-FR" sz="2400" b="1"/>
            <a:t>L’organisation</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C7771EE8-62DD-4443-8936-580E69ECF2D0}" type="pres">
      <dgm:prSet presAssocID="{B5DE95CB-E908-48BA-B686-9CFABBACE379}" presName="Name0" presStyleCnt="0">
        <dgm:presLayoutVars>
          <dgm:dir/>
          <dgm:resizeHandles val="exact"/>
        </dgm:presLayoutVars>
      </dgm:prSet>
      <dgm:spPr/>
    </dgm:pt>
    <dgm:pt modelId="{D8B18B41-D2F7-409B-A957-2C26940004D1}" type="pres">
      <dgm:prSet presAssocID="{6357B381-BDDC-459F-89E1-0C239D98E25D}" presName="node" presStyleLbl="node1" presStyleIdx="0" presStyleCnt="1">
        <dgm:presLayoutVars>
          <dgm:bulletEnabled val="1"/>
        </dgm:presLayoutVars>
      </dgm:prSet>
      <dgm:spPr/>
    </dgm:pt>
  </dgm:ptLst>
  <dgm:cxnLst>
    <dgm:cxn modelId="{18906343-4C11-43EC-8B05-4C2B1446B2C0}" srcId="{B5DE95CB-E908-48BA-B686-9CFABBACE379}" destId="{6357B381-BDDC-459F-89E1-0C239D98E25D}" srcOrd="0" destOrd="0" parTransId="{3DFB085D-282C-42E4-8CF9-F462DD755B38}" sibTransId="{5CD457E9-A33E-4DBC-A90D-CE9D16AE3571}"/>
    <dgm:cxn modelId="{883D7D72-2A0D-4031-8E48-893828203A4C}" type="presOf" srcId="{6357B381-BDDC-459F-89E1-0C239D98E25D}" destId="{D8B18B41-D2F7-409B-A957-2C26940004D1}" srcOrd="0" destOrd="0" presId="urn:microsoft.com/office/officeart/2005/8/layout/process1"/>
    <dgm:cxn modelId="{DAC82383-E0CC-49E6-BFB2-3FC49F2BA74E}" type="presOf" srcId="{B5DE95CB-E908-48BA-B686-9CFABBACE379}" destId="{C7771EE8-62DD-4443-8936-580E69ECF2D0}" srcOrd="0" destOrd="0" presId="urn:microsoft.com/office/officeart/2005/8/layout/process1"/>
    <dgm:cxn modelId="{06F3518A-C325-432D-AF47-B719D55A5A31}" type="presParOf" srcId="{C7771EE8-62DD-4443-8936-580E69ECF2D0}" destId="{D8B18B41-D2F7-409B-A957-2C26940004D1}" srcOrd="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Les phases du projet</a:t>
          </a:r>
        </a:p>
        <a:p>
          <a:r>
            <a:rPr lang="fr-FR" sz="2000" b="0"/>
            <a:t>Vision graphique et workflow</a:t>
          </a:r>
          <a:endParaRPr lang="fr-FR" sz="1800" b="0"/>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317FF580-DB3F-4036-908F-0B37D0648826}">
      <dgm:prSet phldrT="[Texte]" custT="1"/>
      <dgm:spPr>
        <a:solidFill>
          <a:schemeClr val="tx2">
            <a:lumMod val="60000"/>
            <a:lumOff val="40000"/>
          </a:schemeClr>
        </a:solidFill>
      </dgm:spPr>
      <dgm:t>
        <a:bodyPr/>
        <a:lstStyle/>
        <a:p>
          <a:r>
            <a:rPr lang="fr-FR" sz="2000" b="1"/>
            <a:t>Les catégories et les données personnelles</a:t>
          </a:r>
        </a:p>
        <a:p>
          <a:r>
            <a:rPr lang="fr-FR" sz="2000" b="0"/>
            <a:t>Saisie ou ajout de variable</a:t>
          </a:r>
          <a:endParaRPr lang="fr-FR" sz="2000" b="1"/>
        </a:p>
      </dgm:t>
    </dgm:pt>
    <dgm:pt modelId="{FBE87062-52E5-4F04-91F0-C34DA80AC6E2}" type="parTrans" cxnId="{409C3FF5-18C6-46E9-8E14-B216B98E912F}">
      <dgm:prSet/>
      <dgm:spPr/>
      <dgm:t>
        <a:bodyPr/>
        <a:lstStyle/>
        <a:p>
          <a:endParaRPr lang="fr-FR"/>
        </a:p>
      </dgm:t>
    </dgm:pt>
    <dgm:pt modelId="{178C28CB-ED93-4BD7-A8F5-AF549A462DCE}" type="sibTrans" cxnId="{409C3FF5-18C6-46E9-8E14-B216B98E912F}">
      <dgm:prSet/>
      <dgm:spPr>
        <a:solidFill>
          <a:srgbClr val="FFC000"/>
        </a:solidFill>
      </dgm:spPr>
      <dgm:t>
        <a:bodyPr/>
        <a:lstStyle/>
        <a:p>
          <a:endParaRPr lang="fr-FR"/>
        </a:p>
      </dgm:t>
    </dgm:pt>
    <dgm:pt modelId="{23F3CD87-44F5-4105-8588-955D3C272553}">
      <dgm:prSet phldrT="[Texte]" custT="1"/>
      <dgm:spPr>
        <a:solidFill>
          <a:schemeClr val="tx2">
            <a:lumMod val="60000"/>
            <a:lumOff val="40000"/>
          </a:schemeClr>
        </a:solidFill>
      </dgm:spPr>
      <dgm:t>
        <a:bodyPr/>
        <a:lstStyle/>
        <a:p>
          <a:r>
            <a:rPr lang="fr-FR" sz="2000" b="1"/>
            <a:t>Les acteurs</a:t>
          </a:r>
        </a:p>
        <a:p>
          <a:r>
            <a:rPr lang="fr-FR" sz="2000" b="0"/>
            <a:t>Leurs obligations et les documents</a:t>
          </a:r>
        </a:p>
      </dgm:t>
    </dgm:pt>
    <dgm:pt modelId="{D0321490-DBED-48FD-B94E-D401ECBA10A3}" type="parTrans" cxnId="{294BEDF2-406D-4741-B1A4-DBE507E2694C}">
      <dgm:prSet/>
      <dgm:spPr/>
      <dgm:t>
        <a:bodyPr/>
        <a:lstStyle/>
        <a:p>
          <a:endParaRPr lang="fr-FR"/>
        </a:p>
      </dgm:t>
    </dgm:pt>
    <dgm:pt modelId="{1AF529DA-0C83-4D0B-877A-C667613AFA2E}" type="sibTrans" cxnId="{294BEDF2-406D-4741-B1A4-DBE507E2694C}">
      <dgm:prSet/>
      <dgm:spPr>
        <a:solidFill>
          <a:schemeClr val="accent1"/>
        </a:solidFill>
      </dgm:spPr>
      <dgm:t>
        <a:bodyPr/>
        <a:lstStyle/>
        <a:p>
          <a:endParaRPr lang="fr-FR"/>
        </a:p>
      </dgm:t>
    </dgm:pt>
    <dgm:pt modelId="{83C8D405-336E-47CA-A9FD-3C108547858A}">
      <dgm:prSet phldrT="[Texte]" custT="1"/>
      <dgm:spPr>
        <a:solidFill>
          <a:schemeClr val="tx2">
            <a:lumMod val="60000"/>
            <a:lumOff val="40000"/>
          </a:schemeClr>
        </a:solidFill>
      </dgm:spPr>
      <dgm:t>
        <a:bodyPr/>
        <a:lstStyle/>
        <a:p>
          <a:r>
            <a:rPr lang="fr-FR" sz="2000" b="1">
              <a:solidFill>
                <a:schemeClr val="bg1"/>
              </a:solidFill>
            </a:rPr>
            <a:t>Le registre des traitements</a:t>
          </a:r>
        </a:p>
        <a:p>
          <a:r>
            <a:rPr lang="fr-FR" sz="2000">
              <a:solidFill>
                <a:schemeClr val="bg1"/>
              </a:solidFill>
              <a:latin typeface="+mn-lt"/>
            </a:rPr>
            <a:t>Le responsable, la finalité et enjeux, les destinataires</a:t>
          </a:r>
          <a:endParaRPr lang="fr-FR" sz="1800">
            <a:solidFill>
              <a:schemeClr val="bg1"/>
            </a:solidFill>
          </a:endParaRPr>
        </a:p>
      </dgm:t>
    </dgm:pt>
    <dgm:pt modelId="{9938784A-9666-43F4-B1F4-0F9CBE5CA743}" type="parTrans" cxnId="{31DED443-D5F0-44CD-ADF9-984C4158C02A}">
      <dgm:prSet/>
      <dgm:spPr/>
      <dgm:t>
        <a:bodyPr/>
        <a:lstStyle/>
        <a:p>
          <a:endParaRPr lang="fr-FR"/>
        </a:p>
      </dgm:t>
    </dgm:pt>
    <dgm:pt modelId="{2CCEF081-9E1D-4560-B47B-3CB5FD902123}" type="sibTrans" cxnId="{31DED443-D5F0-44CD-ADF9-984C4158C02A}">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4"/>
      <dgm:spPr/>
    </dgm:pt>
    <dgm:pt modelId="{C17F1CA2-C71B-487E-832B-945D885DC841}" type="pres">
      <dgm:prSet presAssocID="{F2E5F90A-DABB-4C83-A250-C8FF8F345D2B}" presName="childNode1" presStyleLbl="bgAcc1" presStyleIdx="0" presStyleCnt="4">
        <dgm:presLayoutVars>
          <dgm:bulletEnabled val="1"/>
        </dgm:presLayoutVars>
      </dgm:prSet>
      <dgm:spPr/>
    </dgm:pt>
    <dgm:pt modelId="{85CAA4D8-6E3E-4C1A-8C1C-9F4956CBBC0B}" type="pres">
      <dgm:prSet presAssocID="{F2E5F90A-DABB-4C83-A250-C8FF8F345D2B}" presName="childNode1tx" presStyleLbl="bgAcc1" presStyleIdx="0" presStyleCnt="4">
        <dgm:presLayoutVars>
          <dgm:bulletEnabled val="1"/>
        </dgm:presLayoutVars>
      </dgm:prSet>
      <dgm:spPr/>
    </dgm:pt>
    <dgm:pt modelId="{95F28027-D2DB-40AB-8FB3-ADBB596CC7C8}" type="pres">
      <dgm:prSet presAssocID="{F2E5F90A-DABB-4C83-A250-C8FF8F345D2B}" presName="parentNode1" presStyleLbl="node1" presStyleIdx="0" presStyleCnt="4" custScaleX="102904" custScaleY="258770" custLinFactNeighborX="1063" custLinFactNeighborY="651">
        <dgm:presLayoutVars>
          <dgm:chMax val="1"/>
          <dgm:bulletEnabled val="1"/>
        </dgm:presLayoutVars>
      </dgm:prSet>
      <dgm:spPr/>
    </dgm:pt>
    <dgm:pt modelId="{4E301B4D-0294-4948-A8FB-7CC6574B7BB5}" type="pres">
      <dgm:prSet presAssocID="{F2E5F90A-DABB-4C83-A250-C8FF8F345D2B}" presName="connSite1" presStyleCnt="0"/>
      <dgm:spPr/>
    </dgm:pt>
    <dgm:pt modelId="{CA36D7CE-EADD-4627-9C70-FA600A7F0C48}" type="pres">
      <dgm:prSet presAssocID="{C99607BA-BAA8-45B9-9E75-ADB7D57271A3}" presName="Name9" presStyleLbl="sibTrans2D1" presStyleIdx="0" presStyleCnt="3"/>
      <dgm:spPr/>
    </dgm:pt>
    <dgm:pt modelId="{01EFC348-BB24-4D34-BCCE-A5C3BB114233}" type="pres">
      <dgm:prSet presAssocID="{83C8D405-336E-47CA-A9FD-3C108547858A}" presName="composite2" presStyleCnt="0"/>
      <dgm:spPr/>
    </dgm:pt>
    <dgm:pt modelId="{E328D8CD-A92C-4469-8AC4-A0DC1F479A59}" type="pres">
      <dgm:prSet presAssocID="{83C8D405-336E-47CA-A9FD-3C108547858A}" presName="dummyNode2" presStyleLbl="node1" presStyleIdx="0" presStyleCnt="4"/>
      <dgm:spPr/>
    </dgm:pt>
    <dgm:pt modelId="{2F482652-D9A5-40CF-B6FD-1377329E6BCA}" type="pres">
      <dgm:prSet presAssocID="{83C8D405-336E-47CA-A9FD-3C108547858A}" presName="childNode2" presStyleLbl="bgAcc1" presStyleIdx="1" presStyleCnt="4">
        <dgm:presLayoutVars>
          <dgm:bulletEnabled val="1"/>
        </dgm:presLayoutVars>
      </dgm:prSet>
      <dgm:spPr/>
    </dgm:pt>
    <dgm:pt modelId="{52D75067-95C6-4487-BAE1-1573EC1AB2D9}" type="pres">
      <dgm:prSet presAssocID="{83C8D405-336E-47CA-A9FD-3C108547858A}" presName="childNode2tx" presStyleLbl="bgAcc1" presStyleIdx="1" presStyleCnt="4">
        <dgm:presLayoutVars>
          <dgm:bulletEnabled val="1"/>
        </dgm:presLayoutVars>
      </dgm:prSet>
      <dgm:spPr/>
    </dgm:pt>
    <dgm:pt modelId="{3CB41963-6E09-4024-9A5B-DA270E6F3F02}" type="pres">
      <dgm:prSet presAssocID="{83C8D405-336E-47CA-A9FD-3C108547858A}" presName="parentNode2" presStyleLbl="node1" presStyleIdx="1" presStyleCnt="4" custScaleX="105132" custScaleY="270186">
        <dgm:presLayoutVars>
          <dgm:chMax val="0"/>
          <dgm:bulletEnabled val="1"/>
        </dgm:presLayoutVars>
      </dgm:prSet>
      <dgm:spPr/>
    </dgm:pt>
    <dgm:pt modelId="{5E2537A9-5F99-4E5B-B42B-93076FAEFCFA}" type="pres">
      <dgm:prSet presAssocID="{83C8D405-336E-47CA-A9FD-3C108547858A}" presName="connSite2" presStyleCnt="0"/>
      <dgm:spPr/>
    </dgm:pt>
    <dgm:pt modelId="{1374905E-56B4-458C-8DCB-CF0BE06C143F}" type="pres">
      <dgm:prSet presAssocID="{2CCEF081-9E1D-4560-B47B-3CB5FD902123}" presName="Name18" presStyleLbl="sibTrans2D1" presStyleIdx="1" presStyleCnt="3"/>
      <dgm:spPr/>
    </dgm:pt>
    <dgm:pt modelId="{7B6BE9FC-E4A3-439D-97D2-FEB40170AD82}" type="pres">
      <dgm:prSet presAssocID="{317FF580-DB3F-4036-908F-0B37D0648826}" presName="composite1" presStyleCnt="0"/>
      <dgm:spPr/>
    </dgm:pt>
    <dgm:pt modelId="{0CFC390E-9C24-47BC-B902-889FD8301533}" type="pres">
      <dgm:prSet presAssocID="{317FF580-DB3F-4036-908F-0B37D0648826}" presName="dummyNode1" presStyleLbl="node1" presStyleIdx="1" presStyleCnt="4"/>
      <dgm:spPr/>
    </dgm:pt>
    <dgm:pt modelId="{7183DACD-2975-40DC-9916-ADC30694788A}" type="pres">
      <dgm:prSet presAssocID="{317FF580-DB3F-4036-908F-0B37D0648826}" presName="childNode1" presStyleLbl="bgAcc1" presStyleIdx="2" presStyleCnt="4">
        <dgm:presLayoutVars>
          <dgm:bulletEnabled val="1"/>
        </dgm:presLayoutVars>
      </dgm:prSet>
      <dgm:spPr/>
    </dgm:pt>
    <dgm:pt modelId="{7FAADE90-99AF-4560-83FB-DBD474BB41A2}" type="pres">
      <dgm:prSet presAssocID="{317FF580-DB3F-4036-908F-0B37D0648826}" presName="childNode1tx" presStyleLbl="bgAcc1" presStyleIdx="2" presStyleCnt="4">
        <dgm:presLayoutVars>
          <dgm:bulletEnabled val="1"/>
        </dgm:presLayoutVars>
      </dgm:prSet>
      <dgm:spPr/>
    </dgm:pt>
    <dgm:pt modelId="{5A1E5FE5-808C-4255-816D-7DB3E93C3136}" type="pres">
      <dgm:prSet presAssocID="{317FF580-DB3F-4036-908F-0B37D0648826}" presName="parentNode1" presStyleLbl="node1" presStyleIdx="2" presStyleCnt="4" custScaleY="274741">
        <dgm:presLayoutVars>
          <dgm:chMax val="1"/>
          <dgm:bulletEnabled val="1"/>
        </dgm:presLayoutVars>
      </dgm:prSet>
      <dgm:spPr/>
    </dgm:pt>
    <dgm:pt modelId="{F5C60D0F-A4D8-4C50-9B44-DE35EF12C26D}" type="pres">
      <dgm:prSet presAssocID="{317FF580-DB3F-4036-908F-0B37D0648826}" presName="connSite1" presStyleCnt="0"/>
      <dgm:spPr/>
    </dgm:pt>
    <dgm:pt modelId="{A2E066AE-120D-4920-900A-C3F3A43E51E2}" type="pres">
      <dgm:prSet presAssocID="{178C28CB-ED93-4BD7-A8F5-AF549A462DCE}" presName="Name9" presStyleLbl="sibTrans2D1" presStyleIdx="2" presStyleCnt="3"/>
      <dgm:spPr/>
    </dgm:pt>
    <dgm:pt modelId="{1774CD67-D1E0-4CE0-A104-474DF394973C}" type="pres">
      <dgm:prSet presAssocID="{23F3CD87-44F5-4105-8588-955D3C272553}" presName="composite2" presStyleCnt="0"/>
      <dgm:spPr/>
    </dgm:pt>
    <dgm:pt modelId="{0DD61756-EB1B-4848-BF48-7CC931F82114}" type="pres">
      <dgm:prSet presAssocID="{23F3CD87-44F5-4105-8588-955D3C272553}" presName="dummyNode2" presStyleLbl="node1" presStyleIdx="2" presStyleCnt="4"/>
      <dgm:spPr/>
    </dgm:pt>
    <dgm:pt modelId="{FA62C779-F1C4-42F2-A87E-7EDD1CAED69D}" type="pres">
      <dgm:prSet presAssocID="{23F3CD87-44F5-4105-8588-955D3C272553}" presName="childNode2" presStyleLbl="bgAcc1" presStyleIdx="3" presStyleCnt="4">
        <dgm:presLayoutVars>
          <dgm:bulletEnabled val="1"/>
        </dgm:presLayoutVars>
      </dgm:prSet>
      <dgm:spPr/>
    </dgm:pt>
    <dgm:pt modelId="{5657EAA2-0065-4C74-B3B8-917D1551C3AF}" type="pres">
      <dgm:prSet presAssocID="{23F3CD87-44F5-4105-8588-955D3C272553}" presName="childNode2tx" presStyleLbl="bgAcc1" presStyleIdx="3" presStyleCnt="4">
        <dgm:presLayoutVars>
          <dgm:bulletEnabled val="1"/>
        </dgm:presLayoutVars>
      </dgm:prSet>
      <dgm:spPr/>
    </dgm:pt>
    <dgm:pt modelId="{1CCEE7FB-7AC1-40E7-8B05-226F15BDFE1B}" type="pres">
      <dgm:prSet presAssocID="{23F3CD87-44F5-4105-8588-955D3C272553}" presName="parentNode2" presStyleLbl="node1" presStyleIdx="3" presStyleCnt="4" custScaleY="233334">
        <dgm:presLayoutVars>
          <dgm:chMax val="0"/>
          <dgm:bulletEnabled val="1"/>
        </dgm:presLayoutVars>
      </dgm:prSet>
      <dgm:spPr/>
    </dgm:pt>
    <dgm:pt modelId="{E8E4436E-B903-448D-BA25-0A5D3B15B0DB}" type="pres">
      <dgm:prSet presAssocID="{23F3CD87-44F5-4105-8588-955D3C272553}" presName="connSite2" presStyleCnt="0"/>
      <dgm:spPr/>
    </dgm:pt>
  </dgm:ptLst>
  <dgm:cxnLst>
    <dgm:cxn modelId="{47A84708-84E5-451E-8771-5EDB9A6F7D30}" type="presOf" srcId="{F2E5F90A-DABB-4C83-A250-C8FF8F345D2B}" destId="{95F28027-D2DB-40AB-8FB3-ADBB596CC7C8}" srcOrd="0" destOrd="0" presId="urn:microsoft.com/office/officeart/2005/8/layout/hProcess4"/>
    <dgm:cxn modelId="{9F99B708-04EB-416B-94B5-53D1DA669A99}" type="presOf" srcId="{83C8D405-336E-47CA-A9FD-3C108547858A}" destId="{3CB41963-6E09-4024-9A5B-DA270E6F3F02}" srcOrd="0" destOrd="0" presId="urn:microsoft.com/office/officeart/2005/8/layout/hProcess4"/>
    <dgm:cxn modelId="{124EB80E-C8BA-4832-A152-1C8FF0E3FD5D}" type="presOf" srcId="{178C28CB-ED93-4BD7-A8F5-AF549A462DCE}" destId="{A2E066AE-120D-4920-900A-C3F3A43E51E2}"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344E2E24-00F7-41F5-A1C8-C2FCA9BC2D07}" type="presOf" srcId="{C99607BA-BAA8-45B9-9E75-ADB7D57271A3}" destId="{CA36D7CE-EADD-4627-9C70-FA600A7F0C48}" srcOrd="0" destOrd="0" presId="urn:microsoft.com/office/officeart/2005/8/layout/hProcess4"/>
    <dgm:cxn modelId="{93F9352A-5884-40EA-A295-9DA7223728DB}" type="presOf" srcId="{2CCEF081-9E1D-4560-B47B-3CB5FD902123}" destId="{1374905E-56B4-458C-8DCB-CF0BE06C143F}" srcOrd="0" destOrd="0" presId="urn:microsoft.com/office/officeart/2005/8/layout/hProcess4"/>
    <dgm:cxn modelId="{31DED443-D5F0-44CD-ADF9-984C4158C02A}" srcId="{ECAFA5F6-6008-4C14-BCED-5CD394EEB137}" destId="{83C8D405-336E-47CA-A9FD-3C108547858A}" srcOrd="1" destOrd="0" parTransId="{9938784A-9666-43F4-B1F4-0F9CBE5CA743}" sibTransId="{2CCEF081-9E1D-4560-B47B-3CB5FD902123}"/>
    <dgm:cxn modelId="{404F9287-E523-4324-ADAD-B7B13A43BE1C}" type="presOf" srcId="{23F3CD87-44F5-4105-8588-955D3C272553}" destId="{1CCEE7FB-7AC1-40E7-8B05-226F15BDFE1B}" srcOrd="0" destOrd="0" presId="urn:microsoft.com/office/officeart/2005/8/layout/hProcess4"/>
    <dgm:cxn modelId="{B9EBA98F-8D60-42E5-80EA-41A087057827}" srcId="{ECAFA5F6-6008-4C14-BCED-5CD394EEB137}" destId="{F2E5F90A-DABB-4C83-A250-C8FF8F345D2B}" srcOrd="0" destOrd="0" parTransId="{267AA1E6-E55D-466D-82C7-BB749A1A75B8}" sibTransId="{C99607BA-BAA8-45B9-9E75-ADB7D57271A3}"/>
    <dgm:cxn modelId="{294BEDF2-406D-4741-B1A4-DBE507E2694C}" srcId="{ECAFA5F6-6008-4C14-BCED-5CD394EEB137}" destId="{23F3CD87-44F5-4105-8588-955D3C272553}" srcOrd="3" destOrd="0" parTransId="{D0321490-DBED-48FD-B94E-D401ECBA10A3}" sibTransId="{1AF529DA-0C83-4D0B-877A-C667613AFA2E}"/>
    <dgm:cxn modelId="{FC9384F3-BD7D-49C9-BC30-B419F62C0151}" type="presOf" srcId="{317FF580-DB3F-4036-908F-0B37D0648826}" destId="{5A1E5FE5-808C-4255-816D-7DB3E93C3136}" srcOrd="0" destOrd="0" presId="urn:microsoft.com/office/officeart/2005/8/layout/hProcess4"/>
    <dgm:cxn modelId="{409C3FF5-18C6-46E9-8E14-B216B98E912F}" srcId="{ECAFA5F6-6008-4C14-BCED-5CD394EEB137}" destId="{317FF580-DB3F-4036-908F-0B37D0648826}" srcOrd="2" destOrd="0" parTransId="{FBE87062-52E5-4F04-91F0-C34DA80AC6E2}" sibTransId="{178C28CB-ED93-4BD7-A8F5-AF549A462DCE}"/>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098BB84A-B59F-466D-85B7-06E69DBBD4AA}" type="presParOf" srcId="{9954C2F5-64C5-4C28-A8A6-706BC97A752E}" destId="{CA36D7CE-EADD-4627-9C70-FA600A7F0C48}" srcOrd="1" destOrd="0" presId="urn:microsoft.com/office/officeart/2005/8/layout/hProcess4"/>
    <dgm:cxn modelId="{DE2903BC-D0C0-4D3D-A7B0-0437D8664992}" type="presParOf" srcId="{9954C2F5-64C5-4C28-A8A6-706BC97A752E}" destId="{01EFC348-BB24-4D34-BCCE-A5C3BB114233}" srcOrd="2" destOrd="0" presId="urn:microsoft.com/office/officeart/2005/8/layout/hProcess4"/>
    <dgm:cxn modelId="{567A32D8-CA77-49D5-87D4-A2F72B5B0EE3}" type="presParOf" srcId="{01EFC348-BB24-4D34-BCCE-A5C3BB114233}" destId="{E328D8CD-A92C-4469-8AC4-A0DC1F479A59}" srcOrd="0" destOrd="0" presId="urn:microsoft.com/office/officeart/2005/8/layout/hProcess4"/>
    <dgm:cxn modelId="{D3A4336E-D44C-49D4-A6B7-B96A70A41841}" type="presParOf" srcId="{01EFC348-BB24-4D34-BCCE-A5C3BB114233}" destId="{2F482652-D9A5-40CF-B6FD-1377329E6BCA}" srcOrd="1" destOrd="0" presId="urn:microsoft.com/office/officeart/2005/8/layout/hProcess4"/>
    <dgm:cxn modelId="{97965ED9-E2A5-4E0A-B13F-2DBF9520A77E}" type="presParOf" srcId="{01EFC348-BB24-4D34-BCCE-A5C3BB114233}" destId="{52D75067-95C6-4487-BAE1-1573EC1AB2D9}" srcOrd="2" destOrd="0" presId="urn:microsoft.com/office/officeart/2005/8/layout/hProcess4"/>
    <dgm:cxn modelId="{F8D9A157-8A66-4DA1-8B23-78CAD81E8E55}" type="presParOf" srcId="{01EFC348-BB24-4D34-BCCE-A5C3BB114233}" destId="{3CB41963-6E09-4024-9A5B-DA270E6F3F02}" srcOrd="3" destOrd="0" presId="urn:microsoft.com/office/officeart/2005/8/layout/hProcess4"/>
    <dgm:cxn modelId="{63A9A040-629A-4889-BF9C-BA286BA93550}" type="presParOf" srcId="{01EFC348-BB24-4D34-BCCE-A5C3BB114233}" destId="{5E2537A9-5F99-4E5B-B42B-93076FAEFCFA}" srcOrd="4" destOrd="0" presId="urn:microsoft.com/office/officeart/2005/8/layout/hProcess4"/>
    <dgm:cxn modelId="{66E3B31E-9E73-44CA-8E30-51077BD213EA}" type="presParOf" srcId="{9954C2F5-64C5-4C28-A8A6-706BC97A752E}" destId="{1374905E-56B4-458C-8DCB-CF0BE06C143F}" srcOrd="3" destOrd="0" presId="urn:microsoft.com/office/officeart/2005/8/layout/hProcess4"/>
    <dgm:cxn modelId="{892B964D-EFC5-4B1A-8982-7823032E936B}" type="presParOf" srcId="{9954C2F5-64C5-4C28-A8A6-706BC97A752E}" destId="{7B6BE9FC-E4A3-439D-97D2-FEB40170AD82}" srcOrd="4" destOrd="0" presId="urn:microsoft.com/office/officeart/2005/8/layout/hProcess4"/>
    <dgm:cxn modelId="{E983BBAA-A3CD-4358-93ED-C63565783FC7}" type="presParOf" srcId="{7B6BE9FC-E4A3-439D-97D2-FEB40170AD82}" destId="{0CFC390E-9C24-47BC-B902-889FD8301533}" srcOrd="0" destOrd="0" presId="urn:microsoft.com/office/officeart/2005/8/layout/hProcess4"/>
    <dgm:cxn modelId="{9DEA8DB1-0CF2-4305-92B6-EE038E232B43}" type="presParOf" srcId="{7B6BE9FC-E4A3-439D-97D2-FEB40170AD82}" destId="{7183DACD-2975-40DC-9916-ADC30694788A}" srcOrd="1" destOrd="0" presId="urn:microsoft.com/office/officeart/2005/8/layout/hProcess4"/>
    <dgm:cxn modelId="{58FB070F-BB84-4892-8F24-C0212692FCE8}" type="presParOf" srcId="{7B6BE9FC-E4A3-439D-97D2-FEB40170AD82}" destId="{7FAADE90-99AF-4560-83FB-DBD474BB41A2}" srcOrd="2" destOrd="0" presId="urn:microsoft.com/office/officeart/2005/8/layout/hProcess4"/>
    <dgm:cxn modelId="{255BE338-D67A-469A-9BF3-619525CAF079}" type="presParOf" srcId="{7B6BE9FC-E4A3-439D-97D2-FEB40170AD82}" destId="{5A1E5FE5-808C-4255-816D-7DB3E93C3136}" srcOrd="3" destOrd="0" presId="urn:microsoft.com/office/officeart/2005/8/layout/hProcess4"/>
    <dgm:cxn modelId="{48ADC001-67F0-4428-9553-CF7E9FD89631}" type="presParOf" srcId="{7B6BE9FC-E4A3-439D-97D2-FEB40170AD82}" destId="{F5C60D0F-A4D8-4C50-9B44-DE35EF12C26D}" srcOrd="4" destOrd="0" presId="urn:microsoft.com/office/officeart/2005/8/layout/hProcess4"/>
    <dgm:cxn modelId="{2B055B80-85F7-448C-B7EF-3DE1AA737738}" type="presParOf" srcId="{9954C2F5-64C5-4C28-A8A6-706BC97A752E}" destId="{A2E066AE-120D-4920-900A-C3F3A43E51E2}" srcOrd="5" destOrd="0" presId="urn:microsoft.com/office/officeart/2005/8/layout/hProcess4"/>
    <dgm:cxn modelId="{93C4F9C3-C000-4563-BF61-779A28737601}" type="presParOf" srcId="{9954C2F5-64C5-4C28-A8A6-706BC97A752E}" destId="{1774CD67-D1E0-4CE0-A104-474DF394973C}" srcOrd="6" destOrd="0" presId="urn:microsoft.com/office/officeart/2005/8/layout/hProcess4"/>
    <dgm:cxn modelId="{2A8582EE-F8EE-42D4-A2F3-71BF4D56B2DE}" type="presParOf" srcId="{1774CD67-D1E0-4CE0-A104-474DF394973C}" destId="{0DD61756-EB1B-4848-BF48-7CC931F82114}" srcOrd="0" destOrd="0" presId="urn:microsoft.com/office/officeart/2005/8/layout/hProcess4"/>
    <dgm:cxn modelId="{CC359065-E272-4372-BEE9-BA0DF8503EBD}" type="presParOf" srcId="{1774CD67-D1E0-4CE0-A104-474DF394973C}" destId="{FA62C779-F1C4-42F2-A87E-7EDD1CAED69D}" srcOrd="1" destOrd="0" presId="urn:microsoft.com/office/officeart/2005/8/layout/hProcess4"/>
    <dgm:cxn modelId="{8AB91BC0-9959-4E95-8C44-D79C26FE37CD}" type="presParOf" srcId="{1774CD67-D1E0-4CE0-A104-474DF394973C}" destId="{5657EAA2-0065-4C74-B3B8-917D1551C3AF}" srcOrd="2" destOrd="0" presId="urn:microsoft.com/office/officeart/2005/8/layout/hProcess4"/>
    <dgm:cxn modelId="{1D34F827-55CE-4855-82E6-BD5F53BD422A}" type="presParOf" srcId="{1774CD67-D1E0-4CE0-A104-474DF394973C}" destId="{1CCEE7FB-7AC1-40E7-8B05-226F15BDFE1B}" srcOrd="3" destOrd="0" presId="urn:microsoft.com/office/officeart/2005/8/layout/hProcess4"/>
    <dgm:cxn modelId="{157452E2-2877-46BC-8689-6AE56B1E1E0D}" type="presParOf" srcId="{1774CD67-D1E0-4CE0-A104-474DF394973C}" destId="{E8E4436E-B903-448D-BA25-0A5D3B15B0DB}"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fr-FR" sz="2400" b="1"/>
            <a:t>L’exploitation</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C7771EE8-62DD-4443-8936-580E69ECF2D0}" type="pres">
      <dgm:prSet presAssocID="{B5DE95CB-E908-48BA-B686-9CFABBACE379}" presName="Name0" presStyleCnt="0">
        <dgm:presLayoutVars>
          <dgm:dir/>
          <dgm:resizeHandles val="exact"/>
        </dgm:presLayoutVars>
      </dgm:prSet>
      <dgm:spPr/>
    </dgm:pt>
    <dgm:pt modelId="{D8B18B41-D2F7-409B-A957-2C26940004D1}" type="pres">
      <dgm:prSet presAssocID="{6357B381-BDDC-459F-89E1-0C239D98E25D}" presName="node" presStyleLbl="node1" presStyleIdx="0" presStyleCnt="1">
        <dgm:presLayoutVars>
          <dgm:bulletEnabled val="1"/>
        </dgm:presLayoutVars>
      </dgm:prSet>
      <dgm:spPr/>
    </dgm:pt>
  </dgm:ptLst>
  <dgm:cxnLst>
    <dgm:cxn modelId="{18906343-4C11-43EC-8B05-4C2B1446B2C0}" srcId="{B5DE95CB-E908-48BA-B686-9CFABBACE379}" destId="{6357B381-BDDC-459F-89E1-0C239D98E25D}" srcOrd="0" destOrd="0" parTransId="{3DFB085D-282C-42E4-8CF9-F462DD755B38}" sibTransId="{5CD457E9-A33E-4DBC-A90D-CE9D16AE3571}"/>
    <dgm:cxn modelId="{883D7D72-2A0D-4031-8E48-893828203A4C}" type="presOf" srcId="{6357B381-BDDC-459F-89E1-0C239D98E25D}" destId="{D8B18B41-D2F7-409B-A957-2C26940004D1}" srcOrd="0" destOrd="0" presId="urn:microsoft.com/office/officeart/2005/8/layout/process1"/>
    <dgm:cxn modelId="{DAC82383-E0CC-49E6-BFB2-3FC49F2BA74E}" type="presOf" srcId="{B5DE95CB-E908-48BA-B686-9CFABBACE379}" destId="{C7771EE8-62DD-4443-8936-580E69ECF2D0}" srcOrd="0" destOrd="0" presId="urn:microsoft.com/office/officeart/2005/8/layout/process1"/>
    <dgm:cxn modelId="{06F3518A-C325-432D-AF47-B719D55A5A31}" type="presParOf" srcId="{C7771EE8-62DD-4443-8936-580E69ECF2D0}" destId="{D8B18B41-D2F7-409B-A957-2C26940004D1}" srcOrd="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fr-FR" sz="2000" b="1"/>
            <a:t>Cartographier</a:t>
          </a:r>
        </a:p>
        <a:p>
          <a:r>
            <a:rPr lang="fr-FR" sz="2000" b="0"/>
            <a:t>Le SI des données personnelles</a:t>
          </a:r>
          <a:endParaRPr lang="fr-FR" sz="1800" b="0"/>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317FF580-DB3F-4036-908F-0B37D0648826}">
      <dgm:prSet phldrT="[Texte]" custT="1"/>
      <dgm:spPr>
        <a:solidFill>
          <a:schemeClr val="tx2">
            <a:lumMod val="60000"/>
            <a:lumOff val="40000"/>
          </a:schemeClr>
        </a:solidFill>
      </dgm:spPr>
      <dgm:t>
        <a:bodyPr/>
        <a:lstStyle/>
        <a:p>
          <a:r>
            <a:rPr lang="fr-FR" sz="2000" b="1"/>
            <a:t>Contrôle des incidents et suivi CNIL</a:t>
          </a:r>
        </a:p>
      </dgm:t>
    </dgm:pt>
    <dgm:pt modelId="{FBE87062-52E5-4F04-91F0-C34DA80AC6E2}" type="parTrans" cxnId="{409C3FF5-18C6-46E9-8E14-B216B98E912F}">
      <dgm:prSet/>
      <dgm:spPr/>
      <dgm:t>
        <a:bodyPr/>
        <a:lstStyle/>
        <a:p>
          <a:endParaRPr lang="fr-FR"/>
        </a:p>
      </dgm:t>
    </dgm:pt>
    <dgm:pt modelId="{178C28CB-ED93-4BD7-A8F5-AF549A462DCE}" type="sibTrans" cxnId="{409C3FF5-18C6-46E9-8E14-B216B98E912F}">
      <dgm:prSet/>
      <dgm:spPr>
        <a:solidFill>
          <a:srgbClr val="FFC000"/>
        </a:solidFill>
      </dgm:spPr>
      <dgm:t>
        <a:bodyPr/>
        <a:lstStyle/>
        <a:p>
          <a:endParaRPr lang="fr-FR"/>
        </a:p>
      </dgm:t>
    </dgm:pt>
    <dgm:pt modelId="{23F3CD87-44F5-4105-8588-955D3C272553}">
      <dgm:prSet phldrT="[Texte]" custT="1"/>
      <dgm:spPr>
        <a:solidFill>
          <a:schemeClr val="tx2">
            <a:lumMod val="60000"/>
            <a:lumOff val="40000"/>
          </a:schemeClr>
        </a:solidFill>
      </dgm:spPr>
      <dgm:t>
        <a:bodyPr/>
        <a:lstStyle/>
        <a:p>
          <a:r>
            <a:rPr lang="fr-FR" sz="2000" b="1"/>
            <a:t>Documentation globale du projet RGPD</a:t>
          </a:r>
        </a:p>
      </dgm:t>
    </dgm:pt>
    <dgm:pt modelId="{D0321490-DBED-48FD-B94E-D401ECBA10A3}" type="parTrans" cxnId="{294BEDF2-406D-4741-B1A4-DBE507E2694C}">
      <dgm:prSet/>
      <dgm:spPr/>
      <dgm:t>
        <a:bodyPr/>
        <a:lstStyle/>
        <a:p>
          <a:endParaRPr lang="fr-FR"/>
        </a:p>
      </dgm:t>
    </dgm:pt>
    <dgm:pt modelId="{1AF529DA-0C83-4D0B-877A-C667613AFA2E}" type="sibTrans" cxnId="{294BEDF2-406D-4741-B1A4-DBE507E2694C}">
      <dgm:prSet/>
      <dgm:spPr>
        <a:solidFill>
          <a:schemeClr val="accent1"/>
        </a:solidFill>
      </dgm:spPr>
      <dgm:t>
        <a:bodyPr/>
        <a:lstStyle/>
        <a:p>
          <a:endParaRPr lang="fr-FR"/>
        </a:p>
      </dgm:t>
    </dgm:pt>
    <dgm:pt modelId="{83C8D405-336E-47CA-A9FD-3C108547858A}">
      <dgm:prSet phldrT="[Texte]" custT="1"/>
      <dgm:spPr>
        <a:solidFill>
          <a:schemeClr val="tx2">
            <a:lumMod val="60000"/>
            <a:lumOff val="40000"/>
          </a:schemeClr>
        </a:solidFill>
      </dgm:spPr>
      <dgm:t>
        <a:bodyPr/>
        <a:lstStyle/>
        <a:p>
          <a:r>
            <a:rPr lang="fr-FR" sz="2000" b="1">
              <a:solidFill>
                <a:schemeClr val="bg1"/>
              </a:solidFill>
            </a:rPr>
            <a:t>Data </a:t>
          </a:r>
          <a:r>
            <a:rPr lang="fr-FR" sz="2000" b="1" err="1">
              <a:solidFill>
                <a:schemeClr val="bg1"/>
              </a:solidFill>
            </a:rPr>
            <a:t>Lineage</a:t>
          </a:r>
          <a:endParaRPr lang="fr-FR" sz="2000" b="1">
            <a:solidFill>
              <a:schemeClr val="bg1"/>
            </a:solidFill>
          </a:endParaRPr>
        </a:p>
        <a:p>
          <a:r>
            <a:rPr lang="fr-FR" sz="2000">
              <a:solidFill>
                <a:schemeClr val="bg1"/>
              </a:solidFill>
              <a:latin typeface="+mn-lt"/>
            </a:rPr>
            <a:t>Analyse des impacts des données personnelles</a:t>
          </a:r>
          <a:endParaRPr lang="fr-FR" sz="1800">
            <a:solidFill>
              <a:schemeClr val="bg1"/>
            </a:solidFill>
          </a:endParaRPr>
        </a:p>
      </dgm:t>
    </dgm:pt>
    <dgm:pt modelId="{9938784A-9666-43F4-B1F4-0F9CBE5CA743}" type="parTrans" cxnId="{31DED443-D5F0-44CD-ADF9-984C4158C02A}">
      <dgm:prSet/>
      <dgm:spPr/>
      <dgm:t>
        <a:bodyPr/>
        <a:lstStyle/>
        <a:p>
          <a:endParaRPr lang="fr-FR"/>
        </a:p>
      </dgm:t>
    </dgm:pt>
    <dgm:pt modelId="{2CCEF081-9E1D-4560-B47B-3CB5FD902123}" type="sibTrans" cxnId="{31DED443-D5F0-44CD-ADF9-984C4158C02A}">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4"/>
      <dgm:spPr/>
    </dgm:pt>
    <dgm:pt modelId="{C17F1CA2-C71B-487E-832B-945D885DC841}" type="pres">
      <dgm:prSet presAssocID="{F2E5F90A-DABB-4C83-A250-C8FF8F345D2B}" presName="childNode1" presStyleLbl="bgAcc1" presStyleIdx="0" presStyleCnt="4">
        <dgm:presLayoutVars>
          <dgm:bulletEnabled val="1"/>
        </dgm:presLayoutVars>
      </dgm:prSet>
      <dgm:spPr/>
    </dgm:pt>
    <dgm:pt modelId="{85CAA4D8-6E3E-4C1A-8C1C-9F4956CBBC0B}" type="pres">
      <dgm:prSet presAssocID="{F2E5F90A-DABB-4C83-A250-C8FF8F345D2B}" presName="childNode1tx" presStyleLbl="bgAcc1" presStyleIdx="0" presStyleCnt="4">
        <dgm:presLayoutVars>
          <dgm:bulletEnabled val="1"/>
        </dgm:presLayoutVars>
      </dgm:prSet>
      <dgm:spPr/>
    </dgm:pt>
    <dgm:pt modelId="{95F28027-D2DB-40AB-8FB3-ADBB596CC7C8}" type="pres">
      <dgm:prSet presAssocID="{F2E5F90A-DABB-4C83-A250-C8FF8F345D2B}" presName="parentNode1" presStyleLbl="node1" presStyleIdx="0" presStyleCnt="4" custScaleX="102904" custScaleY="258770" custLinFactNeighborX="1063" custLinFactNeighborY="651">
        <dgm:presLayoutVars>
          <dgm:chMax val="1"/>
          <dgm:bulletEnabled val="1"/>
        </dgm:presLayoutVars>
      </dgm:prSet>
      <dgm:spPr/>
    </dgm:pt>
    <dgm:pt modelId="{4E301B4D-0294-4948-A8FB-7CC6574B7BB5}" type="pres">
      <dgm:prSet presAssocID="{F2E5F90A-DABB-4C83-A250-C8FF8F345D2B}" presName="connSite1" presStyleCnt="0"/>
      <dgm:spPr/>
    </dgm:pt>
    <dgm:pt modelId="{CA36D7CE-EADD-4627-9C70-FA600A7F0C48}" type="pres">
      <dgm:prSet presAssocID="{C99607BA-BAA8-45B9-9E75-ADB7D57271A3}" presName="Name9" presStyleLbl="sibTrans2D1" presStyleIdx="0" presStyleCnt="3"/>
      <dgm:spPr/>
    </dgm:pt>
    <dgm:pt modelId="{01EFC348-BB24-4D34-BCCE-A5C3BB114233}" type="pres">
      <dgm:prSet presAssocID="{83C8D405-336E-47CA-A9FD-3C108547858A}" presName="composite2" presStyleCnt="0"/>
      <dgm:spPr/>
    </dgm:pt>
    <dgm:pt modelId="{E328D8CD-A92C-4469-8AC4-A0DC1F479A59}" type="pres">
      <dgm:prSet presAssocID="{83C8D405-336E-47CA-A9FD-3C108547858A}" presName="dummyNode2" presStyleLbl="node1" presStyleIdx="0" presStyleCnt="4"/>
      <dgm:spPr/>
    </dgm:pt>
    <dgm:pt modelId="{2F482652-D9A5-40CF-B6FD-1377329E6BCA}" type="pres">
      <dgm:prSet presAssocID="{83C8D405-336E-47CA-A9FD-3C108547858A}" presName="childNode2" presStyleLbl="bgAcc1" presStyleIdx="1" presStyleCnt="4">
        <dgm:presLayoutVars>
          <dgm:bulletEnabled val="1"/>
        </dgm:presLayoutVars>
      </dgm:prSet>
      <dgm:spPr/>
    </dgm:pt>
    <dgm:pt modelId="{52D75067-95C6-4487-BAE1-1573EC1AB2D9}" type="pres">
      <dgm:prSet presAssocID="{83C8D405-336E-47CA-A9FD-3C108547858A}" presName="childNode2tx" presStyleLbl="bgAcc1" presStyleIdx="1" presStyleCnt="4">
        <dgm:presLayoutVars>
          <dgm:bulletEnabled val="1"/>
        </dgm:presLayoutVars>
      </dgm:prSet>
      <dgm:spPr/>
    </dgm:pt>
    <dgm:pt modelId="{3CB41963-6E09-4024-9A5B-DA270E6F3F02}" type="pres">
      <dgm:prSet presAssocID="{83C8D405-336E-47CA-A9FD-3C108547858A}" presName="parentNode2" presStyleLbl="node1" presStyleIdx="1" presStyleCnt="4" custScaleX="105132" custScaleY="270186">
        <dgm:presLayoutVars>
          <dgm:chMax val="0"/>
          <dgm:bulletEnabled val="1"/>
        </dgm:presLayoutVars>
      </dgm:prSet>
      <dgm:spPr/>
    </dgm:pt>
    <dgm:pt modelId="{5E2537A9-5F99-4E5B-B42B-93076FAEFCFA}" type="pres">
      <dgm:prSet presAssocID="{83C8D405-336E-47CA-A9FD-3C108547858A}" presName="connSite2" presStyleCnt="0"/>
      <dgm:spPr/>
    </dgm:pt>
    <dgm:pt modelId="{1374905E-56B4-458C-8DCB-CF0BE06C143F}" type="pres">
      <dgm:prSet presAssocID="{2CCEF081-9E1D-4560-B47B-3CB5FD902123}" presName="Name18" presStyleLbl="sibTrans2D1" presStyleIdx="1" presStyleCnt="3"/>
      <dgm:spPr/>
    </dgm:pt>
    <dgm:pt modelId="{60F8A89D-40F0-44B6-86F4-4C9B68463952}" type="pres">
      <dgm:prSet presAssocID="{317FF580-DB3F-4036-908F-0B37D0648826}" presName="composite1" presStyleCnt="0"/>
      <dgm:spPr/>
    </dgm:pt>
    <dgm:pt modelId="{FF33FC39-E744-4B2E-88EE-D1A2FC3A8B3D}" type="pres">
      <dgm:prSet presAssocID="{317FF580-DB3F-4036-908F-0B37D0648826}" presName="dummyNode1" presStyleLbl="node1" presStyleIdx="1" presStyleCnt="4"/>
      <dgm:spPr/>
    </dgm:pt>
    <dgm:pt modelId="{E5674848-C11A-46F3-BAC3-055C851DF89D}" type="pres">
      <dgm:prSet presAssocID="{317FF580-DB3F-4036-908F-0B37D0648826}" presName="childNode1" presStyleLbl="bgAcc1" presStyleIdx="2" presStyleCnt="4">
        <dgm:presLayoutVars>
          <dgm:bulletEnabled val="1"/>
        </dgm:presLayoutVars>
      </dgm:prSet>
      <dgm:spPr/>
    </dgm:pt>
    <dgm:pt modelId="{175AF69B-B482-4A0C-867B-D43F813113B0}" type="pres">
      <dgm:prSet presAssocID="{317FF580-DB3F-4036-908F-0B37D0648826}" presName="childNode1tx" presStyleLbl="bgAcc1" presStyleIdx="2" presStyleCnt="4">
        <dgm:presLayoutVars>
          <dgm:bulletEnabled val="1"/>
        </dgm:presLayoutVars>
      </dgm:prSet>
      <dgm:spPr/>
    </dgm:pt>
    <dgm:pt modelId="{5EC57340-09B0-442C-BCEC-9BD17208C844}" type="pres">
      <dgm:prSet presAssocID="{317FF580-DB3F-4036-908F-0B37D0648826}" presName="parentNode1" presStyleLbl="node1" presStyleIdx="2" presStyleCnt="4" custScaleY="255072">
        <dgm:presLayoutVars>
          <dgm:chMax val="1"/>
          <dgm:bulletEnabled val="1"/>
        </dgm:presLayoutVars>
      </dgm:prSet>
      <dgm:spPr/>
    </dgm:pt>
    <dgm:pt modelId="{D22111F0-B1E5-42D6-A86D-81C5309E257B}" type="pres">
      <dgm:prSet presAssocID="{317FF580-DB3F-4036-908F-0B37D0648826}" presName="connSite1" presStyleCnt="0"/>
      <dgm:spPr/>
    </dgm:pt>
    <dgm:pt modelId="{9824DAC6-6C2D-451B-83CC-5D9AA5057FF1}" type="pres">
      <dgm:prSet presAssocID="{178C28CB-ED93-4BD7-A8F5-AF549A462DCE}" presName="Name9" presStyleLbl="sibTrans2D1" presStyleIdx="2" presStyleCnt="3"/>
      <dgm:spPr/>
    </dgm:pt>
    <dgm:pt modelId="{2E280CAE-AD00-41CA-AED9-FB1BBEE8819E}" type="pres">
      <dgm:prSet presAssocID="{23F3CD87-44F5-4105-8588-955D3C272553}" presName="composite2" presStyleCnt="0"/>
      <dgm:spPr/>
    </dgm:pt>
    <dgm:pt modelId="{E1736F1C-77EE-4D23-BEE6-85BC8E38B629}" type="pres">
      <dgm:prSet presAssocID="{23F3CD87-44F5-4105-8588-955D3C272553}" presName="dummyNode2" presStyleLbl="node1" presStyleIdx="2" presStyleCnt="4"/>
      <dgm:spPr/>
    </dgm:pt>
    <dgm:pt modelId="{01C850F1-7702-41D9-B37C-0E211BD8A9AF}" type="pres">
      <dgm:prSet presAssocID="{23F3CD87-44F5-4105-8588-955D3C272553}" presName="childNode2" presStyleLbl="bgAcc1" presStyleIdx="3" presStyleCnt="4">
        <dgm:presLayoutVars>
          <dgm:bulletEnabled val="1"/>
        </dgm:presLayoutVars>
      </dgm:prSet>
      <dgm:spPr/>
    </dgm:pt>
    <dgm:pt modelId="{B26F84F5-590B-4D15-83B2-3B1C01D0946A}" type="pres">
      <dgm:prSet presAssocID="{23F3CD87-44F5-4105-8588-955D3C272553}" presName="childNode2tx" presStyleLbl="bgAcc1" presStyleIdx="3" presStyleCnt="4">
        <dgm:presLayoutVars>
          <dgm:bulletEnabled val="1"/>
        </dgm:presLayoutVars>
      </dgm:prSet>
      <dgm:spPr/>
    </dgm:pt>
    <dgm:pt modelId="{A19EBFF9-84BA-4182-A287-D3050C0777F2}" type="pres">
      <dgm:prSet presAssocID="{23F3CD87-44F5-4105-8588-955D3C272553}" presName="parentNode2" presStyleLbl="node1" presStyleIdx="3" presStyleCnt="4" custScaleX="111393" custScaleY="212630">
        <dgm:presLayoutVars>
          <dgm:chMax val="0"/>
          <dgm:bulletEnabled val="1"/>
        </dgm:presLayoutVars>
      </dgm:prSet>
      <dgm:spPr/>
    </dgm:pt>
    <dgm:pt modelId="{40844CEE-41AA-431D-8ADB-D598DB74A37D}" type="pres">
      <dgm:prSet presAssocID="{23F3CD87-44F5-4105-8588-955D3C272553}" presName="connSite2" presStyleCnt="0"/>
      <dgm:spPr/>
    </dgm:pt>
  </dgm:ptLst>
  <dgm:cxnLst>
    <dgm:cxn modelId="{47A84708-84E5-451E-8771-5EDB9A6F7D30}" type="presOf" srcId="{F2E5F90A-DABB-4C83-A250-C8FF8F345D2B}" destId="{95F28027-D2DB-40AB-8FB3-ADBB596CC7C8}" srcOrd="0" destOrd="0" presId="urn:microsoft.com/office/officeart/2005/8/layout/hProcess4"/>
    <dgm:cxn modelId="{9F99B708-04EB-416B-94B5-53D1DA669A99}" type="presOf" srcId="{83C8D405-336E-47CA-A9FD-3C108547858A}" destId="{3CB41963-6E09-4024-9A5B-DA270E6F3F02}" srcOrd="0" destOrd="0" presId="urn:microsoft.com/office/officeart/2005/8/layout/hProcess4"/>
    <dgm:cxn modelId="{74E62C11-5D70-4992-9AEE-69F37E556174}" type="presOf" srcId="{317FF580-DB3F-4036-908F-0B37D0648826}" destId="{5EC57340-09B0-442C-BCEC-9BD17208C844}"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344E2E24-00F7-41F5-A1C8-C2FCA9BC2D07}" type="presOf" srcId="{C99607BA-BAA8-45B9-9E75-ADB7D57271A3}" destId="{CA36D7CE-EADD-4627-9C70-FA600A7F0C48}" srcOrd="0" destOrd="0" presId="urn:microsoft.com/office/officeart/2005/8/layout/hProcess4"/>
    <dgm:cxn modelId="{93F9352A-5884-40EA-A295-9DA7223728DB}" type="presOf" srcId="{2CCEF081-9E1D-4560-B47B-3CB5FD902123}" destId="{1374905E-56B4-458C-8DCB-CF0BE06C143F}" srcOrd="0" destOrd="0" presId="urn:microsoft.com/office/officeart/2005/8/layout/hProcess4"/>
    <dgm:cxn modelId="{31DED443-D5F0-44CD-ADF9-984C4158C02A}" srcId="{ECAFA5F6-6008-4C14-BCED-5CD394EEB137}" destId="{83C8D405-336E-47CA-A9FD-3C108547858A}" srcOrd="1" destOrd="0" parTransId="{9938784A-9666-43F4-B1F4-0F9CBE5CA743}" sibTransId="{2CCEF081-9E1D-4560-B47B-3CB5FD902123}"/>
    <dgm:cxn modelId="{B9EBA98F-8D60-42E5-80EA-41A087057827}" srcId="{ECAFA5F6-6008-4C14-BCED-5CD394EEB137}" destId="{F2E5F90A-DABB-4C83-A250-C8FF8F345D2B}" srcOrd="0" destOrd="0" parTransId="{267AA1E6-E55D-466D-82C7-BB749A1A75B8}" sibTransId="{C99607BA-BAA8-45B9-9E75-ADB7D57271A3}"/>
    <dgm:cxn modelId="{1E4DC7BC-C60F-4245-BBC5-765FBA56AA9D}" type="presOf" srcId="{178C28CB-ED93-4BD7-A8F5-AF549A462DCE}" destId="{9824DAC6-6C2D-451B-83CC-5D9AA5057FF1}" srcOrd="0" destOrd="0" presId="urn:microsoft.com/office/officeart/2005/8/layout/hProcess4"/>
    <dgm:cxn modelId="{DA5392C3-B615-462F-8525-6F23AC1868DE}" type="presOf" srcId="{23F3CD87-44F5-4105-8588-955D3C272553}" destId="{A19EBFF9-84BA-4182-A287-D3050C0777F2}" srcOrd="0" destOrd="0" presId="urn:microsoft.com/office/officeart/2005/8/layout/hProcess4"/>
    <dgm:cxn modelId="{294BEDF2-406D-4741-B1A4-DBE507E2694C}" srcId="{ECAFA5F6-6008-4C14-BCED-5CD394EEB137}" destId="{23F3CD87-44F5-4105-8588-955D3C272553}" srcOrd="3" destOrd="0" parTransId="{D0321490-DBED-48FD-B94E-D401ECBA10A3}" sibTransId="{1AF529DA-0C83-4D0B-877A-C667613AFA2E}"/>
    <dgm:cxn modelId="{409C3FF5-18C6-46E9-8E14-B216B98E912F}" srcId="{ECAFA5F6-6008-4C14-BCED-5CD394EEB137}" destId="{317FF580-DB3F-4036-908F-0B37D0648826}" srcOrd="2" destOrd="0" parTransId="{FBE87062-52E5-4F04-91F0-C34DA80AC6E2}" sibTransId="{178C28CB-ED93-4BD7-A8F5-AF549A462DCE}"/>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098BB84A-B59F-466D-85B7-06E69DBBD4AA}" type="presParOf" srcId="{9954C2F5-64C5-4C28-A8A6-706BC97A752E}" destId="{CA36D7CE-EADD-4627-9C70-FA600A7F0C48}" srcOrd="1" destOrd="0" presId="urn:microsoft.com/office/officeart/2005/8/layout/hProcess4"/>
    <dgm:cxn modelId="{DE2903BC-D0C0-4D3D-A7B0-0437D8664992}" type="presParOf" srcId="{9954C2F5-64C5-4C28-A8A6-706BC97A752E}" destId="{01EFC348-BB24-4D34-BCCE-A5C3BB114233}" srcOrd="2" destOrd="0" presId="urn:microsoft.com/office/officeart/2005/8/layout/hProcess4"/>
    <dgm:cxn modelId="{567A32D8-CA77-49D5-87D4-A2F72B5B0EE3}" type="presParOf" srcId="{01EFC348-BB24-4D34-BCCE-A5C3BB114233}" destId="{E328D8CD-A92C-4469-8AC4-A0DC1F479A59}" srcOrd="0" destOrd="0" presId="urn:microsoft.com/office/officeart/2005/8/layout/hProcess4"/>
    <dgm:cxn modelId="{D3A4336E-D44C-49D4-A6B7-B96A70A41841}" type="presParOf" srcId="{01EFC348-BB24-4D34-BCCE-A5C3BB114233}" destId="{2F482652-D9A5-40CF-B6FD-1377329E6BCA}" srcOrd="1" destOrd="0" presId="urn:microsoft.com/office/officeart/2005/8/layout/hProcess4"/>
    <dgm:cxn modelId="{97965ED9-E2A5-4E0A-B13F-2DBF9520A77E}" type="presParOf" srcId="{01EFC348-BB24-4D34-BCCE-A5C3BB114233}" destId="{52D75067-95C6-4487-BAE1-1573EC1AB2D9}" srcOrd="2" destOrd="0" presId="urn:microsoft.com/office/officeart/2005/8/layout/hProcess4"/>
    <dgm:cxn modelId="{F8D9A157-8A66-4DA1-8B23-78CAD81E8E55}" type="presParOf" srcId="{01EFC348-BB24-4D34-BCCE-A5C3BB114233}" destId="{3CB41963-6E09-4024-9A5B-DA270E6F3F02}" srcOrd="3" destOrd="0" presId="urn:microsoft.com/office/officeart/2005/8/layout/hProcess4"/>
    <dgm:cxn modelId="{63A9A040-629A-4889-BF9C-BA286BA93550}" type="presParOf" srcId="{01EFC348-BB24-4D34-BCCE-A5C3BB114233}" destId="{5E2537A9-5F99-4E5B-B42B-93076FAEFCFA}" srcOrd="4" destOrd="0" presId="urn:microsoft.com/office/officeart/2005/8/layout/hProcess4"/>
    <dgm:cxn modelId="{66E3B31E-9E73-44CA-8E30-51077BD213EA}" type="presParOf" srcId="{9954C2F5-64C5-4C28-A8A6-706BC97A752E}" destId="{1374905E-56B4-458C-8DCB-CF0BE06C143F}" srcOrd="3" destOrd="0" presId="urn:microsoft.com/office/officeart/2005/8/layout/hProcess4"/>
    <dgm:cxn modelId="{CD2CB5BB-B54A-45F4-88DF-4ED0B4593366}" type="presParOf" srcId="{9954C2F5-64C5-4C28-A8A6-706BC97A752E}" destId="{60F8A89D-40F0-44B6-86F4-4C9B68463952}" srcOrd="4" destOrd="0" presId="urn:microsoft.com/office/officeart/2005/8/layout/hProcess4"/>
    <dgm:cxn modelId="{081C676D-B72D-4544-A06C-8B290423E812}" type="presParOf" srcId="{60F8A89D-40F0-44B6-86F4-4C9B68463952}" destId="{FF33FC39-E744-4B2E-88EE-D1A2FC3A8B3D}" srcOrd="0" destOrd="0" presId="urn:microsoft.com/office/officeart/2005/8/layout/hProcess4"/>
    <dgm:cxn modelId="{56E4690E-C301-428A-A6F8-44C339ABD674}" type="presParOf" srcId="{60F8A89D-40F0-44B6-86F4-4C9B68463952}" destId="{E5674848-C11A-46F3-BAC3-055C851DF89D}" srcOrd="1" destOrd="0" presId="urn:microsoft.com/office/officeart/2005/8/layout/hProcess4"/>
    <dgm:cxn modelId="{B9A8D847-5482-4A5A-8A15-DE2F4A65913E}" type="presParOf" srcId="{60F8A89D-40F0-44B6-86F4-4C9B68463952}" destId="{175AF69B-B482-4A0C-867B-D43F813113B0}" srcOrd="2" destOrd="0" presId="urn:microsoft.com/office/officeart/2005/8/layout/hProcess4"/>
    <dgm:cxn modelId="{C21167D8-722C-4392-BF4D-D22CDC1291FB}" type="presParOf" srcId="{60F8A89D-40F0-44B6-86F4-4C9B68463952}" destId="{5EC57340-09B0-442C-BCEC-9BD17208C844}" srcOrd="3" destOrd="0" presId="urn:microsoft.com/office/officeart/2005/8/layout/hProcess4"/>
    <dgm:cxn modelId="{D590EFE8-7D7B-4097-ADE5-84898F222426}" type="presParOf" srcId="{60F8A89D-40F0-44B6-86F4-4C9B68463952}" destId="{D22111F0-B1E5-42D6-A86D-81C5309E257B}" srcOrd="4" destOrd="0" presId="urn:microsoft.com/office/officeart/2005/8/layout/hProcess4"/>
    <dgm:cxn modelId="{B55D3467-86E6-4D9D-ADCE-23B632CE6BF5}" type="presParOf" srcId="{9954C2F5-64C5-4C28-A8A6-706BC97A752E}" destId="{9824DAC6-6C2D-451B-83CC-5D9AA5057FF1}" srcOrd="5" destOrd="0" presId="urn:microsoft.com/office/officeart/2005/8/layout/hProcess4"/>
    <dgm:cxn modelId="{CA890D1F-767C-4E79-A14C-53E3FBE7D18A}" type="presParOf" srcId="{9954C2F5-64C5-4C28-A8A6-706BC97A752E}" destId="{2E280CAE-AD00-41CA-AED9-FB1BBEE8819E}" srcOrd="6" destOrd="0" presId="urn:microsoft.com/office/officeart/2005/8/layout/hProcess4"/>
    <dgm:cxn modelId="{842FE7F3-44BD-4814-9496-F8239C64C9BD}" type="presParOf" srcId="{2E280CAE-AD00-41CA-AED9-FB1BBEE8819E}" destId="{E1736F1C-77EE-4D23-BEE6-85BC8E38B629}" srcOrd="0" destOrd="0" presId="urn:microsoft.com/office/officeart/2005/8/layout/hProcess4"/>
    <dgm:cxn modelId="{FCF24A6E-EF78-4262-996B-8779387AD7CF}" type="presParOf" srcId="{2E280CAE-AD00-41CA-AED9-FB1BBEE8819E}" destId="{01C850F1-7702-41D9-B37C-0E211BD8A9AF}" srcOrd="1" destOrd="0" presId="urn:microsoft.com/office/officeart/2005/8/layout/hProcess4"/>
    <dgm:cxn modelId="{39614221-6E91-42C4-939B-2D6FE52AE61E}" type="presParOf" srcId="{2E280CAE-AD00-41CA-AED9-FB1BBEE8819E}" destId="{B26F84F5-590B-4D15-83B2-3B1C01D0946A}" srcOrd="2" destOrd="0" presId="urn:microsoft.com/office/officeart/2005/8/layout/hProcess4"/>
    <dgm:cxn modelId="{12074A8F-D9DD-4102-BA8D-FD66C94DCB86}" type="presParOf" srcId="{2E280CAE-AD00-41CA-AED9-FB1BBEE8819E}" destId="{A19EBFF9-84BA-4182-A287-D3050C0777F2}" srcOrd="3" destOrd="0" presId="urn:microsoft.com/office/officeart/2005/8/layout/hProcess4"/>
    <dgm:cxn modelId="{2F87D574-9497-409B-85C6-330A0B519B8B}" type="presParOf" srcId="{2E280CAE-AD00-41CA-AED9-FB1BBEE8819E}" destId="{40844CEE-41AA-431D-8ADB-D598DB74A37D}"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406F1-7BDF-4143-AA1C-9D13D89340C5}">
      <dsp:nvSpPr>
        <dsp:cNvPr id="0" name=""/>
        <dsp:cNvSpPr/>
      </dsp:nvSpPr>
      <dsp:spPr>
        <a:xfrm>
          <a:off x="3880524" y="0"/>
          <a:ext cx="3183175" cy="3744912"/>
        </a:xfrm>
        <a:prstGeom prst="rect">
          <a:avLst/>
        </a:prstGeom>
        <a:solidFill>
          <a:schemeClr val="bg1">
            <a:alpha val="40000"/>
          </a:schemeClr>
        </a:solidFill>
        <a:ln w="9525" cap="flat" cmpd="sng" algn="ctr">
          <a:solidFill>
            <a:schemeClr val="bg1">
              <a:lumMod val="50000"/>
            </a:schemeClr>
          </a:solidFill>
          <a:prstDash val="solid"/>
        </a:ln>
        <a:effectLst/>
      </dsp:spPr>
      <dsp:style>
        <a:lnRef idx="1">
          <a:scrgbClr r="0" g="0" b="0"/>
        </a:lnRef>
        <a:fillRef idx="1">
          <a:scrgbClr r="0" g="0" b="0"/>
        </a:fillRef>
        <a:effectRef idx="0">
          <a:scrgbClr r="0" g="0" b="0"/>
        </a:effectRef>
        <a:fontRef idx="minor"/>
      </dsp:style>
    </dsp:sp>
    <dsp:sp modelId="{8F3D60A0-AAD8-4FB0-979F-79F57A8B4E67}">
      <dsp:nvSpPr>
        <dsp:cNvPr id="0" name=""/>
        <dsp:cNvSpPr/>
      </dsp:nvSpPr>
      <dsp:spPr>
        <a:xfrm>
          <a:off x="4241455" y="294789"/>
          <a:ext cx="2461313" cy="220871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9525"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A8303AD3-F67A-43B0-8726-4BF0A0F452EB}">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Les enjeux de la gouvernance</a:t>
          </a:r>
        </a:p>
      </dsp:txBody>
      <dsp:txXfrm>
        <a:off x="4039683" y="2583989"/>
        <a:ext cx="2864857" cy="1011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1179D-71E8-45D6-A8FC-9D8225936777}">
      <dsp:nvSpPr>
        <dsp:cNvPr id="0" name=""/>
        <dsp:cNvSpPr/>
      </dsp:nvSpPr>
      <dsp:spPr>
        <a:xfrm>
          <a:off x="0" y="100847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ln>
                <a:noFill/>
              </a:ln>
              <a:solidFill>
                <a:schemeClr val="tx1"/>
              </a:solidFill>
            </a:rPr>
            <a:t>Je</a:t>
          </a:r>
          <a:r>
            <a:rPr lang="fr-FR" sz="1800" kern="1200" baseline="0">
              <a:ln>
                <a:noFill/>
              </a:ln>
              <a:solidFill>
                <a:schemeClr val="tx1"/>
              </a:solidFill>
            </a:rPr>
            <a:t> d</a:t>
          </a:r>
          <a:r>
            <a:rPr lang="fr-FR" sz="1800" kern="1200">
              <a:ln>
                <a:noFill/>
              </a:ln>
              <a:solidFill>
                <a:schemeClr val="tx1"/>
              </a:solidFill>
            </a:rPr>
            <a:t>ois réussir la fusion de 2 sociétés </a:t>
          </a:r>
          <a:r>
            <a:rPr lang="fr-FR" sz="1800" kern="1200" baseline="0">
              <a:ln>
                <a:noFill/>
              </a:ln>
              <a:solidFill>
                <a:schemeClr val="tx1"/>
              </a:solidFill>
            </a:rPr>
            <a:t>avec des cultures et des langues différentes.</a:t>
          </a:r>
        </a:p>
        <a:p>
          <a:pPr marL="0" lvl="0" indent="0" algn="ctr" defTabSz="800100">
            <a:lnSpc>
              <a:spcPct val="90000"/>
            </a:lnSpc>
            <a:spcBef>
              <a:spcPct val="0"/>
            </a:spcBef>
            <a:spcAft>
              <a:spcPct val="35000"/>
            </a:spcAft>
            <a:buNone/>
          </a:pPr>
          <a:r>
            <a:rPr lang="fr-FR" sz="1800" b="1" kern="1200">
              <a:ln>
                <a:noFill/>
              </a:ln>
              <a:solidFill>
                <a:schemeClr val="accent1">
                  <a:lumMod val="75000"/>
                </a:schemeClr>
              </a:solidFill>
            </a:rPr>
            <a:t>Le Directeur Général</a:t>
          </a:r>
          <a:endParaRPr lang="fr-FR" sz="1800" kern="1200">
            <a:solidFill>
              <a:schemeClr val="accent1">
                <a:lumMod val="75000"/>
              </a:schemeClr>
            </a:solidFill>
          </a:endParaRPr>
        </a:p>
      </dsp:txBody>
      <dsp:txXfrm>
        <a:off x="0" y="1008472"/>
        <a:ext cx="3312003" cy="1584010"/>
      </dsp:txXfrm>
    </dsp:sp>
    <dsp:sp modelId="{CD8DC572-2122-4FAB-8A6A-281E3FA1D4E2}">
      <dsp:nvSpPr>
        <dsp:cNvPr id="0" name=""/>
        <dsp:cNvSpPr/>
      </dsp:nvSpPr>
      <dsp:spPr>
        <a:xfrm>
          <a:off x="3671937" y="100847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Comment calcule-t-on la ou les marges dans l’entreprise ? </a:t>
          </a:r>
        </a:p>
        <a:p>
          <a:pPr marL="0" lvl="0" indent="0" algn="ctr" defTabSz="800100">
            <a:lnSpc>
              <a:spcPct val="90000"/>
            </a:lnSpc>
            <a:spcBef>
              <a:spcPct val="0"/>
            </a:spcBef>
            <a:spcAft>
              <a:spcPct val="35000"/>
            </a:spcAft>
            <a:buNone/>
          </a:pPr>
          <a:r>
            <a:rPr lang="fr-FR" sz="1800" kern="1200">
              <a:solidFill>
                <a:schemeClr val="tx1"/>
              </a:solidFill>
            </a:rPr>
            <a:t>Qui valide la règle de gestion ?</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La Directrice Financière</a:t>
          </a:r>
          <a:r>
            <a:rPr lang="fr-FR" sz="1800" kern="1200">
              <a:solidFill>
                <a:schemeClr val="accent1">
                  <a:lumMod val="75000"/>
                </a:schemeClr>
              </a:solidFill>
            </a:rPr>
            <a:t> </a:t>
          </a:r>
        </a:p>
      </dsp:txBody>
      <dsp:txXfrm>
        <a:off x="3671937" y="1008472"/>
        <a:ext cx="3312003" cy="1584010"/>
      </dsp:txXfrm>
    </dsp:sp>
    <dsp:sp modelId="{5C52E686-9856-481D-B46B-94B687A7DEC3}">
      <dsp:nvSpPr>
        <dsp:cNvPr id="0" name=""/>
        <dsp:cNvSpPr/>
      </dsp:nvSpPr>
      <dsp:spPr>
        <a:xfrm>
          <a:off x="7632221" y="3019923"/>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veux comprendre mon processus Gestion des commandes</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Directeur Logistique</a:t>
          </a:r>
          <a:endParaRPr lang="fr-FR" sz="1800" kern="1200">
            <a:solidFill>
              <a:schemeClr val="accent1">
                <a:lumMod val="75000"/>
              </a:schemeClr>
            </a:solidFill>
          </a:endParaRPr>
        </a:p>
      </dsp:txBody>
      <dsp:txXfrm>
        <a:off x="7632221" y="3019923"/>
        <a:ext cx="3312003" cy="1584010"/>
      </dsp:txXfrm>
    </dsp:sp>
    <dsp:sp modelId="{1DFF2211-BCC0-4605-B937-A68C918EFA17}">
      <dsp:nvSpPr>
        <dsp:cNvPr id="0" name=""/>
        <dsp:cNvSpPr/>
      </dsp:nvSpPr>
      <dsp:spPr>
        <a:xfrm>
          <a:off x="7632221" y="100846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D’où vient ma donnée ? </a:t>
          </a:r>
        </a:p>
        <a:p>
          <a:pPr marL="0" lvl="0" indent="0" algn="ctr" defTabSz="800100">
            <a:lnSpc>
              <a:spcPct val="90000"/>
            </a:lnSpc>
            <a:spcBef>
              <a:spcPct val="0"/>
            </a:spcBef>
            <a:spcAft>
              <a:spcPct val="35000"/>
            </a:spcAft>
            <a:buNone/>
          </a:pPr>
          <a:r>
            <a:rPr lang="fr-FR" sz="1800" kern="1200">
              <a:solidFill>
                <a:schemeClr val="tx1"/>
              </a:solidFill>
            </a:rPr>
            <a:t>Est-elle transformée ?</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contrôleur de gestion</a:t>
          </a:r>
        </a:p>
      </dsp:txBody>
      <dsp:txXfrm>
        <a:off x="7632221" y="1008462"/>
        <a:ext cx="3312003" cy="1584010"/>
      </dsp:txXfrm>
    </dsp:sp>
    <dsp:sp modelId="{93418A14-F7AD-4447-84DB-5FB7303550C7}">
      <dsp:nvSpPr>
        <dsp:cNvPr id="0" name=""/>
        <dsp:cNvSpPr/>
      </dsp:nvSpPr>
      <dsp:spPr>
        <a:xfrm>
          <a:off x="10008" y="3006851"/>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voudrais connaître où sont les données personnelles clients dans le Système d’information</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DPO</a:t>
          </a:r>
        </a:p>
      </dsp:txBody>
      <dsp:txXfrm>
        <a:off x="10008" y="3006851"/>
        <a:ext cx="3312003" cy="1584010"/>
      </dsp:txXfrm>
    </dsp:sp>
    <dsp:sp modelId="{79F04895-DCDB-40EA-BA54-D8E11558B07F}">
      <dsp:nvSpPr>
        <dsp:cNvPr id="0" name=""/>
        <dsp:cNvSpPr/>
      </dsp:nvSpPr>
      <dsp:spPr>
        <a:xfrm>
          <a:off x="3671937" y="302160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désire connaître le niveau de qualité de ma base client pour une opération marketing</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Directeur marketing</a:t>
          </a:r>
          <a:endParaRPr lang="fr-FR" sz="1800" kern="1200">
            <a:solidFill>
              <a:schemeClr val="accent1">
                <a:lumMod val="75000"/>
              </a:schemeClr>
            </a:solidFill>
          </a:endParaRPr>
        </a:p>
      </dsp:txBody>
      <dsp:txXfrm>
        <a:off x="3671937" y="3021602"/>
        <a:ext cx="3312003" cy="15840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1179D-71E8-45D6-A8FC-9D8225936777}">
      <dsp:nvSpPr>
        <dsp:cNvPr id="0" name=""/>
        <dsp:cNvSpPr/>
      </dsp:nvSpPr>
      <dsp:spPr>
        <a:xfrm>
          <a:off x="0" y="100847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veux expliquer et partager la démarche DATA avec les directions métier et le CODIR</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CDO</a:t>
          </a:r>
          <a:endParaRPr lang="fr-FR" sz="1800" kern="1200">
            <a:solidFill>
              <a:schemeClr val="accent1">
                <a:lumMod val="75000"/>
              </a:schemeClr>
            </a:solidFill>
          </a:endParaRPr>
        </a:p>
      </dsp:txBody>
      <dsp:txXfrm>
        <a:off x="0" y="1008472"/>
        <a:ext cx="3312003" cy="1584010"/>
      </dsp:txXfrm>
    </dsp:sp>
    <dsp:sp modelId="{CD8DC572-2122-4FAB-8A6A-281E3FA1D4E2}">
      <dsp:nvSpPr>
        <dsp:cNvPr id="0" name=""/>
        <dsp:cNvSpPr/>
      </dsp:nvSpPr>
      <dsp:spPr>
        <a:xfrm>
          <a:off x="3671937" y="100847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veux travailler en mode collaboratif avec tous les contributeurs</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Data Gouvernance Manager</a:t>
          </a:r>
          <a:endParaRPr lang="fr-FR" sz="1800" kern="1200">
            <a:solidFill>
              <a:schemeClr val="accent1">
                <a:lumMod val="75000"/>
              </a:schemeClr>
            </a:solidFill>
          </a:endParaRPr>
        </a:p>
      </dsp:txBody>
      <dsp:txXfrm>
        <a:off x="3671937" y="1008472"/>
        <a:ext cx="3312003" cy="1584010"/>
      </dsp:txXfrm>
    </dsp:sp>
    <dsp:sp modelId="{5C52E686-9856-481D-B46B-94B687A7DEC3}">
      <dsp:nvSpPr>
        <dsp:cNvPr id="0" name=""/>
        <dsp:cNvSpPr/>
      </dsp:nvSpPr>
      <dsp:spPr>
        <a:xfrm>
          <a:off x="7632221" y="3019923"/>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dois savoir quel est le niveau de qualité d’une donnée pour préparer mes analyses prédictives</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Data Scientist</a:t>
          </a:r>
          <a:endParaRPr lang="fr-FR" sz="1800" kern="1200">
            <a:solidFill>
              <a:schemeClr val="accent1">
                <a:lumMod val="75000"/>
              </a:schemeClr>
            </a:solidFill>
          </a:endParaRPr>
        </a:p>
      </dsp:txBody>
      <dsp:txXfrm>
        <a:off x="7632221" y="3019923"/>
        <a:ext cx="3312003" cy="1584010"/>
      </dsp:txXfrm>
    </dsp:sp>
    <dsp:sp modelId="{1DFF2211-BCC0-4605-B937-A68C918EFA17}">
      <dsp:nvSpPr>
        <dsp:cNvPr id="0" name=""/>
        <dsp:cNvSpPr/>
      </dsp:nvSpPr>
      <dsp:spPr>
        <a:xfrm>
          <a:off x="7632221" y="100846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J’ai besoin d’avoir une vision complète et simple de mon domaine métier</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Data Steward</a:t>
          </a:r>
        </a:p>
      </dsp:txBody>
      <dsp:txXfrm>
        <a:off x="7632221" y="1008462"/>
        <a:ext cx="3312003" cy="1584010"/>
      </dsp:txXfrm>
    </dsp:sp>
    <dsp:sp modelId="{93418A14-F7AD-4447-84DB-5FB7303550C7}">
      <dsp:nvSpPr>
        <dsp:cNvPr id="0" name=""/>
        <dsp:cNvSpPr/>
      </dsp:nvSpPr>
      <dsp:spPr>
        <a:xfrm>
          <a:off x="10008" y="3006851"/>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veux une cartographie complète de mon SI avec mes bases on premise et dans le cloud</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Directeur Informatique</a:t>
          </a:r>
        </a:p>
      </dsp:txBody>
      <dsp:txXfrm>
        <a:off x="10008" y="3006851"/>
        <a:ext cx="3312003" cy="1584010"/>
      </dsp:txXfrm>
    </dsp:sp>
    <dsp:sp modelId="{79F04895-DCDB-40EA-BA54-D8E11558B07F}">
      <dsp:nvSpPr>
        <dsp:cNvPr id="0" name=""/>
        <dsp:cNvSpPr/>
      </dsp:nvSpPr>
      <dsp:spPr>
        <a:xfrm>
          <a:off x="3671937" y="3021602"/>
          <a:ext cx="3312003" cy="1584010"/>
        </a:xfrm>
        <a:prstGeom prst="rect">
          <a:avLst/>
        </a:prstGeom>
        <a:solidFill>
          <a:schemeClr val="bg1">
            <a:lumMod val="9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Je veux connaître la définition d’entreprise des informations pour concevoir mon reporting</a:t>
          </a:r>
        </a:p>
        <a:p>
          <a:pPr marL="0" lvl="0" indent="0" algn="ctr" defTabSz="800100">
            <a:lnSpc>
              <a:spcPct val="90000"/>
            </a:lnSpc>
            <a:spcBef>
              <a:spcPct val="0"/>
            </a:spcBef>
            <a:spcAft>
              <a:spcPct val="35000"/>
            </a:spcAft>
            <a:buNone/>
          </a:pPr>
          <a:r>
            <a:rPr lang="fr-FR" sz="1800" b="1" kern="1200">
              <a:solidFill>
                <a:schemeClr val="accent1">
                  <a:lumMod val="75000"/>
                </a:schemeClr>
              </a:solidFill>
            </a:rPr>
            <a:t>Le Data Analyst</a:t>
          </a:r>
          <a:endParaRPr lang="fr-FR" sz="1800" kern="1200">
            <a:solidFill>
              <a:schemeClr val="accent1">
                <a:lumMod val="75000"/>
              </a:schemeClr>
            </a:solidFill>
          </a:endParaRPr>
        </a:p>
      </dsp:txBody>
      <dsp:txXfrm>
        <a:off x="3671937" y="3021602"/>
        <a:ext cx="3312003" cy="15840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9172A-5055-47EC-9B9B-713E461CE2BD}">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bg1">
              <a:lumMod val="50000"/>
            </a:schemeClr>
          </a:solidFill>
          <a:prstDash val="solid"/>
        </a:ln>
        <a:effectLst/>
      </dsp:spPr>
      <dsp:style>
        <a:lnRef idx="1">
          <a:scrgbClr r="0" g="0" b="0"/>
        </a:lnRef>
        <a:fillRef idx="1">
          <a:scrgbClr r="0" g="0" b="0"/>
        </a:fillRef>
        <a:effectRef idx="0">
          <a:scrgbClr r="0" g="0" b="0"/>
        </a:effectRef>
        <a:fontRef idx="minor"/>
      </dsp:style>
    </dsp:sp>
    <dsp:sp modelId="{9B4B40F2-688C-46B6-9B73-3C9850C713E1}">
      <dsp:nvSpPr>
        <dsp:cNvPr id="0" name=""/>
        <dsp:cNvSpPr/>
      </dsp:nvSpPr>
      <dsp:spPr>
        <a:xfrm>
          <a:off x="4241455" y="294789"/>
          <a:ext cx="2461313" cy="2208713"/>
        </a:xfrm>
        <a:prstGeom prst="rect">
          <a:avLst/>
        </a:prstGeom>
        <a:blipFill>
          <a:blip xmlns:r="http://schemas.openxmlformats.org/officeDocument/2006/relationships" r:embed="rId1"/>
          <a:srcRect/>
          <a:stretch>
            <a:fillRect t="-5000" b="-5000"/>
          </a:stretch>
        </a:blipFill>
        <a:ln w="9525"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CFDF1345-CC96-4F1B-9196-354C004C7FD3}">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Les fonctions</a:t>
          </a:r>
        </a:p>
      </dsp:txBody>
      <dsp:txXfrm>
        <a:off x="4039683" y="2583989"/>
        <a:ext cx="2864857" cy="1011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E40C-6249-4B15-AF38-5BB20982178A}">
      <dsp:nvSpPr>
        <dsp:cNvPr id="0" name=""/>
        <dsp:cNvSpPr/>
      </dsp:nvSpPr>
      <dsp:spPr>
        <a:xfrm>
          <a:off x="0" y="1015416"/>
          <a:ext cx="10936964" cy="135388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4193C4-2CB7-4465-B61E-D4C93049BAE3}">
      <dsp:nvSpPr>
        <dsp:cNvPr id="0" name=""/>
        <dsp:cNvSpPr/>
      </dsp:nvSpPr>
      <dsp:spPr>
        <a:xfrm>
          <a:off x="1232" y="0"/>
          <a:ext cx="1664543"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Organisation de la gouvernance</a:t>
          </a:r>
        </a:p>
      </dsp:txBody>
      <dsp:txXfrm>
        <a:off x="1232" y="0"/>
        <a:ext cx="1664543" cy="1353889"/>
      </dsp:txXfrm>
    </dsp:sp>
    <dsp:sp modelId="{140EFE5F-2D11-46D8-BE8E-157138D0858C}">
      <dsp:nvSpPr>
        <dsp:cNvPr id="0" name=""/>
        <dsp:cNvSpPr/>
      </dsp:nvSpPr>
      <dsp:spPr>
        <a:xfrm>
          <a:off x="664267"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97630F-8F65-40C1-842C-1BC68118405C}">
      <dsp:nvSpPr>
        <dsp:cNvPr id="0" name=""/>
        <dsp:cNvSpPr/>
      </dsp:nvSpPr>
      <dsp:spPr>
        <a:xfrm>
          <a:off x="1726454" y="2030833"/>
          <a:ext cx="1763401"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Business Glossary - Informations métier</a:t>
          </a:r>
        </a:p>
      </dsp:txBody>
      <dsp:txXfrm>
        <a:off x="1726454" y="2030833"/>
        <a:ext cx="1763401" cy="1353889"/>
      </dsp:txXfrm>
    </dsp:sp>
    <dsp:sp modelId="{6FE4A130-48B4-4F2B-8E2A-4CF28107594F}">
      <dsp:nvSpPr>
        <dsp:cNvPr id="0" name=""/>
        <dsp:cNvSpPr/>
      </dsp:nvSpPr>
      <dsp:spPr>
        <a:xfrm>
          <a:off x="2438919"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A557B5-018D-4A2C-BD0F-574077F67D9D}">
      <dsp:nvSpPr>
        <dsp:cNvPr id="0" name=""/>
        <dsp:cNvSpPr/>
      </dsp:nvSpPr>
      <dsp:spPr>
        <a:xfrm>
          <a:off x="3550535" y="0"/>
          <a:ext cx="1941823"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Applications -</a:t>
          </a:r>
        </a:p>
        <a:p>
          <a:pPr marL="0" lvl="0" indent="0" algn="ctr" defTabSz="889000">
            <a:lnSpc>
              <a:spcPct val="90000"/>
            </a:lnSpc>
            <a:spcBef>
              <a:spcPct val="0"/>
            </a:spcBef>
            <a:spcAft>
              <a:spcPct val="35000"/>
            </a:spcAft>
            <a:buNone/>
          </a:pPr>
          <a:r>
            <a:rPr lang="fr-FR" sz="2000" b="1" kern="1200">
              <a:solidFill>
                <a:schemeClr val="accent1">
                  <a:lumMod val="75000"/>
                </a:schemeClr>
              </a:solidFill>
            </a:rPr>
            <a:t>Informations applicatives</a:t>
          </a:r>
        </a:p>
      </dsp:txBody>
      <dsp:txXfrm>
        <a:off x="3550535" y="0"/>
        <a:ext cx="1941823" cy="1353889"/>
      </dsp:txXfrm>
    </dsp:sp>
    <dsp:sp modelId="{44C9021C-8523-4893-BE8A-35BD2A00043E}">
      <dsp:nvSpPr>
        <dsp:cNvPr id="0" name=""/>
        <dsp:cNvSpPr/>
      </dsp:nvSpPr>
      <dsp:spPr>
        <a:xfrm>
          <a:off x="4352211"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87115F-15BC-4718-AA91-3111D2D2CFF2}">
      <dsp:nvSpPr>
        <dsp:cNvPr id="0" name=""/>
        <dsp:cNvSpPr/>
      </dsp:nvSpPr>
      <dsp:spPr>
        <a:xfrm>
          <a:off x="5553038" y="2030833"/>
          <a:ext cx="1213586"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Data Quality (option)</a:t>
          </a:r>
        </a:p>
      </dsp:txBody>
      <dsp:txXfrm>
        <a:off x="5553038" y="2030833"/>
        <a:ext cx="1213586" cy="1353889"/>
      </dsp:txXfrm>
    </dsp:sp>
    <dsp:sp modelId="{7944FD8C-93DB-4F41-B928-10429F8268F3}">
      <dsp:nvSpPr>
        <dsp:cNvPr id="0" name=""/>
        <dsp:cNvSpPr/>
      </dsp:nvSpPr>
      <dsp:spPr>
        <a:xfrm>
          <a:off x="5990595"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EEF41-1DDA-453D-A951-98B9E30CBE55}">
      <dsp:nvSpPr>
        <dsp:cNvPr id="0" name=""/>
        <dsp:cNvSpPr/>
      </dsp:nvSpPr>
      <dsp:spPr>
        <a:xfrm>
          <a:off x="6827304" y="0"/>
          <a:ext cx="1213586"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RGPD</a:t>
          </a:r>
        </a:p>
        <a:p>
          <a:pPr marL="0" lvl="0" indent="0" algn="ctr" defTabSz="889000">
            <a:lnSpc>
              <a:spcPct val="90000"/>
            </a:lnSpc>
            <a:spcBef>
              <a:spcPct val="0"/>
            </a:spcBef>
            <a:spcAft>
              <a:spcPct val="35000"/>
            </a:spcAft>
            <a:buNone/>
          </a:pPr>
          <a:r>
            <a:rPr lang="fr-FR" sz="2000" b="1" kern="1200">
              <a:solidFill>
                <a:schemeClr val="accent1">
                  <a:lumMod val="75000"/>
                </a:schemeClr>
              </a:solidFill>
            </a:rPr>
            <a:t> (option)</a:t>
          </a:r>
        </a:p>
      </dsp:txBody>
      <dsp:txXfrm>
        <a:off x="6827304" y="0"/>
        <a:ext cx="1213586" cy="1353889"/>
      </dsp:txXfrm>
    </dsp:sp>
    <dsp:sp modelId="{19CEF42F-B37E-4100-88F1-756E6532F6F3}">
      <dsp:nvSpPr>
        <dsp:cNvPr id="0" name=""/>
        <dsp:cNvSpPr/>
      </dsp:nvSpPr>
      <dsp:spPr>
        <a:xfrm>
          <a:off x="7264861"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C9129E-B39C-46F6-B9A4-E13D93B1E8D4}">
      <dsp:nvSpPr>
        <dsp:cNvPr id="0" name=""/>
        <dsp:cNvSpPr/>
      </dsp:nvSpPr>
      <dsp:spPr>
        <a:xfrm>
          <a:off x="8101570" y="2030833"/>
          <a:ext cx="1740465"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Cartographie du SI – </a:t>
          </a:r>
        </a:p>
        <a:p>
          <a:pPr marL="0" lvl="0" indent="0" algn="ctr" defTabSz="889000">
            <a:lnSpc>
              <a:spcPct val="90000"/>
            </a:lnSpc>
            <a:spcBef>
              <a:spcPct val="0"/>
            </a:spcBef>
            <a:spcAft>
              <a:spcPct val="35000"/>
            </a:spcAft>
            <a:buNone/>
          </a:pPr>
          <a:r>
            <a:rPr lang="fr-FR" sz="2000" b="1" kern="1200">
              <a:solidFill>
                <a:schemeClr val="accent1">
                  <a:lumMod val="75000"/>
                </a:schemeClr>
              </a:solidFill>
            </a:rPr>
            <a:t>Data catalog</a:t>
          </a:r>
        </a:p>
      </dsp:txBody>
      <dsp:txXfrm>
        <a:off x="8101570" y="2030833"/>
        <a:ext cx="1740465" cy="1353889"/>
      </dsp:txXfrm>
    </dsp:sp>
    <dsp:sp modelId="{6530676D-C578-40FF-BA5A-97E9EE906A7E}">
      <dsp:nvSpPr>
        <dsp:cNvPr id="0" name=""/>
        <dsp:cNvSpPr/>
      </dsp:nvSpPr>
      <dsp:spPr>
        <a:xfrm>
          <a:off x="8802566"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7EC70-18A6-4439-B5F4-3C5967B08D40}">
      <dsp:nvSpPr>
        <dsp:cNvPr id="0" name=""/>
        <dsp:cNvSpPr/>
      </dsp:nvSpPr>
      <dsp:spPr>
        <a:xfrm>
          <a:off x="10680" y="0"/>
          <a:ext cx="10926283" cy="719733"/>
        </a:xfrm>
        <a:prstGeom prst="chevron">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FR" sz="2400" b="1" kern="1200"/>
            <a:t>Data Lineage évolutif  –   Analyse d’impact</a:t>
          </a:r>
        </a:p>
      </dsp:txBody>
      <dsp:txXfrm>
        <a:off x="370547" y="0"/>
        <a:ext cx="10206550" cy="7197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18B41-D2F7-409B-A957-2C26940004D1}">
      <dsp:nvSpPr>
        <dsp:cNvPr id="0" name=""/>
        <dsp:cNvSpPr/>
      </dsp:nvSpPr>
      <dsp:spPr>
        <a:xfrm>
          <a:off x="42966" y="0"/>
          <a:ext cx="2515088" cy="7200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a:t>L’organisation</a:t>
          </a:r>
          <a:endParaRPr lang="fr-FR" sz="2400" kern="1200"/>
        </a:p>
      </dsp:txBody>
      <dsp:txXfrm>
        <a:off x="64054" y="21088"/>
        <a:ext cx="2472912" cy="6778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9594BF-4B40-4C17-85F7-B58E714E2856}">
      <dsp:nvSpPr>
        <dsp:cNvPr id="0" name=""/>
        <dsp:cNvSpPr/>
      </dsp:nvSpPr>
      <dsp:spPr>
        <a:xfrm>
          <a:off x="1825" y="728686"/>
          <a:ext cx="1500866" cy="1237900"/>
        </a:xfrm>
        <a:prstGeom prst="roundRect">
          <a:avLst>
            <a:gd name="adj" fmla="val 10000"/>
          </a:avLst>
        </a:prstGeom>
        <a:no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FAB7B90E-B514-4446-9CD3-44ADF7D55732}">
      <dsp:nvSpPr>
        <dsp:cNvPr id="0" name=""/>
        <dsp:cNvSpPr/>
      </dsp:nvSpPr>
      <dsp:spPr>
        <a:xfrm>
          <a:off x="763454" y="1245712"/>
          <a:ext cx="2176308" cy="2176308"/>
        </a:xfrm>
        <a:prstGeom prst="leftCircularArrow">
          <a:avLst>
            <a:gd name="adj1" fmla="val 4027"/>
            <a:gd name="adj2" fmla="val 506059"/>
            <a:gd name="adj3" fmla="val 2182761"/>
            <a:gd name="adj4" fmla="val 8925681"/>
            <a:gd name="adj5" fmla="val 4698"/>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C1062641-D27A-453D-9C92-A9304E1BA37A}">
      <dsp:nvSpPr>
        <dsp:cNvPr id="0" name=""/>
        <dsp:cNvSpPr/>
      </dsp:nvSpPr>
      <dsp:spPr>
        <a:xfrm>
          <a:off x="148750" y="1084227"/>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 projet de gouvernance</a:t>
          </a:r>
        </a:p>
        <a:p>
          <a:pPr marL="0" lvl="0" indent="0" algn="ctr" defTabSz="889000">
            <a:lnSpc>
              <a:spcPct val="90000"/>
            </a:lnSpc>
            <a:spcBef>
              <a:spcPct val="0"/>
            </a:spcBef>
            <a:spcAft>
              <a:spcPct val="35000"/>
            </a:spcAft>
            <a:buNone/>
          </a:pPr>
          <a:r>
            <a:rPr lang="fr-FR" sz="1800" b="1" kern="1200"/>
            <a:t> </a:t>
          </a:r>
          <a:r>
            <a:rPr lang="fr-FR" sz="1800" b="0" kern="1200"/>
            <a:t>avec les politiques et les standards</a:t>
          </a:r>
        </a:p>
      </dsp:txBody>
      <dsp:txXfrm>
        <a:off x="198755" y="1134232"/>
        <a:ext cx="1607295" cy="1664709"/>
      </dsp:txXfrm>
    </dsp:sp>
    <dsp:sp modelId="{9DAE2A41-A63D-45DA-B69F-E83D7F4E4900}">
      <dsp:nvSpPr>
        <dsp:cNvPr id="0" name=""/>
        <dsp:cNvSpPr/>
      </dsp:nvSpPr>
      <dsp:spPr>
        <a:xfrm>
          <a:off x="2303759" y="1296141"/>
          <a:ext cx="1500866" cy="1237900"/>
        </a:xfrm>
        <a:prstGeom prst="roundRect">
          <a:avLst>
            <a:gd name="adj" fmla="val 10000"/>
          </a:avLst>
        </a:prstGeom>
        <a:no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5022AB6E-0E10-4E6F-A3AC-1D1AA47ECB96}">
      <dsp:nvSpPr>
        <dsp:cNvPr id="0" name=""/>
        <dsp:cNvSpPr/>
      </dsp:nvSpPr>
      <dsp:spPr>
        <a:xfrm>
          <a:off x="3043779" y="-181734"/>
          <a:ext cx="2332443" cy="2332443"/>
        </a:xfrm>
        <a:prstGeom prst="circularArrow">
          <a:avLst>
            <a:gd name="adj1" fmla="val 3758"/>
            <a:gd name="adj2" fmla="val 469121"/>
            <a:gd name="adj3" fmla="val 19326103"/>
            <a:gd name="adj4" fmla="val 12546245"/>
            <a:gd name="adj5" fmla="val 4384"/>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F6CEEF84-F44E-43F6-8582-15BA06C001AF}">
      <dsp:nvSpPr>
        <dsp:cNvPr id="0" name=""/>
        <dsp:cNvSpPr/>
      </dsp:nvSpPr>
      <dsp:spPr>
        <a:xfrm>
          <a:off x="2420336" y="463421"/>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propriétaires</a:t>
          </a:r>
        </a:p>
        <a:p>
          <a:pPr marL="0" lvl="0" indent="0" algn="ctr" defTabSz="889000">
            <a:lnSpc>
              <a:spcPct val="90000"/>
            </a:lnSpc>
            <a:spcBef>
              <a:spcPct val="0"/>
            </a:spcBef>
            <a:spcAft>
              <a:spcPct val="35000"/>
            </a:spcAft>
            <a:buNone/>
          </a:pPr>
          <a:r>
            <a:rPr lang="fr-FR" sz="1800" kern="1200"/>
            <a:t>supervisent des éléments du référentiel</a:t>
          </a:r>
        </a:p>
      </dsp:txBody>
      <dsp:txXfrm>
        <a:off x="2470341" y="513426"/>
        <a:ext cx="1607295" cy="1664709"/>
      </dsp:txXfrm>
    </dsp:sp>
    <dsp:sp modelId="{F0870097-97D2-4F76-930D-B1D901D6E554}">
      <dsp:nvSpPr>
        <dsp:cNvPr id="0" name=""/>
        <dsp:cNvSpPr/>
      </dsp:nvSpPr>
      <dsp:spPr>
        <a:xfrm>
          <a:off x="4544997" y="712826"/>
          <a:ext cx="1500866" cy="123790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4A010B49-1F4F-4F7C-810E-C731353271C6}">
      <dsp:nvSpPr>
        <dsp:cNvPr id="0" name=""/>
        <dsp:cNvSpPr/>
      </dsp:nvSpPr>
      <dsp:spPr>
        <a:xfrm>
          <a:off x="5318861" y="1304896"/>
          <a:ext cx="2140673" cy="2140673"/>
        </a:xfrm>
        <a:prstGeom prst="leftCircularArrow">
          <a:avLst>
            <a:gd name="adj1" fmla="val 4094"/>
            <a:gd name="adj2" fmla="val 515320"/>
            <a:gd name="adj3" fmla="val 2258688"/>
            <a:gd name="adj4" fmla="val 8992347"/>
            <a:gd name="adj5" fmla="val 4777"/>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24DA5153-DDFB-4650-91A0-DAAF3966430E}">
      <dsp:nvSpPr>
        <dsp:cNvPr id="0" name=""/>
        <dsp:cNvSpPr/>
      </dsp:nvSpPr>
      <dsp:spPr>
        <a:xfrm>
          <a:off x="4691922" y="1036646"/>
          <a:ext cx="1707305" cy="1828160"/>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processus métier</a:t>
          </a:r>
        </a:p>
        <a:p>
          <a:pPr marL="0" lvl="0" indent="0" algn="ctr" defTabSz="889000">
            <a:lnSpc>
              <a:spcPct val="90000"/>
            </a:lnSpc>
            <a:spcBef>
              <a:spcPct val="0"/>
            </a:spcBef>
            <a:spcAft>
              <a:spcPct val="35000"/>
            </a:spcAft>
            <a:buNone/>
          </a:pPr>
          <a:r>
            <a:rPr lang="fr-FR" sz="2000" b="1" kern="1200"/>
            <a:t> </a:t>
          </a:r>
          <a:r>
            <a:rPr lang="fr-FR" sz="1800" kern="1200"/>
            <a:t>permettent de décrire le fonctionnement métier</a:t>
          </a:r>
          <a:endParaRPr lang="fr-FR" sz="1800" b="1" kern="1200"/>
        </a:p>
      </dsp:txBody>
      <dsp:txXfrm>
        <a:off x="4741927" y="1086651"/>
        <a:ext cx="1607295" cy="1728150"/>
      </dsp:txXfrm>
    </dsp:sp>
    <dsp:sp modelId="{2EDA2A7F-2E03-43A3-A646-E76E74AFA108}">
      <dsp:nvSpPr>
        <dsp:cNvPr id="0" name=""/>
        <dsp:cNvSpPr/>
      </dsp:nvSpPr>
      <dsp:spPr>
        <a:xfrm>
          <a:off x="6816583" y="1345781"/>
          <a:ext cx="1500866" cy="123790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F35E047-4288-421F-998A-CD43CE8F7747}">
      <dsp:nvSpPr>
        <dsp:cNvPr id="0" name=""/>
        <dsp:cNvSpPr/>
      </dsp:nvSpPr>
      <dsp:spPr>
        <a:xfrm>
          <a:off x="7582486" y="-173765"/>
          <a:ext cx="2332365" cy="2332365"/>
        </a:xfrm>
        <a:prstGeom prst="circularArrow">
          <a:avLst>
            <a:gd name="adj1" fmla="val 3758"/>
            <a:gd name="adj2" fmla="val 469138"/>
            <a:gd name="adj3" fmla="val 19355351"/>
            <a:gd name="adj4" fmla="val 12575511"/>
            <a:gd name="adj5" fmla="val 4384"/>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99ABADC9-F492-41DD-9D95-9F4C512E8A53}">
      <dsp:nvSpPr>
        <dsp:cNvPr id="0" name=""/>
        <dsp:cNvSpPr/>
      </dsp:nvSpPr>
      <dsp:spPr>
        <a:xfrm>
          <a:off x="6963507" y="463421"/>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rôles</a:t>
          </a:r>
        </a:p>
        <a:p>
          <a:pPr marL="0" lvl="0" indent="0" algn="ctr" defTabSz="889000">
            <a:lnSpc>
              <a:spcPct val="90000"/>
            </a:lnSpc>
            <a:spcBef>
              <a:spcPct val="0"/>
            </a:spcBef>
            <a:spcAft>
              <a:spcPct val="35000"/>
            </a:spcAft>
            <a:buNone/>
          </a:pPr>
          <a:r>
            <a:rPr lang="fr-FR" sz="1800" kern="1200"/>
            <a:t>permettent d’attribuer les usages</a:t>
          </a:r>
          <a:endParaRPr lang="fr-FR" sz="1800" b="1" kern="1200"/>
        </a:p>
      </dsp:txBody>
      <dsp:txXfrm>
        <a:off x="7013512" y="513426"/>
        <a:ext cx="1607295" cy="1664709"/>
      </dsp:txXfrm>
    </dsp:sp>
    <dsp:sp modelId="{722A138C-AEE0-4F5B-BFA2-71981CC44AC9}">
      <dsp:nvSpPr>
        <dsp:cNvPr id="0" name=""/>
        <dsp:cNvSpPr/>
      </dsp:nvSpPr>
      <dsp:spPr>
        <a:xfrm>
          <a:off x="9088168" y="728686"/>
          <a:ext cx="1500866" cy="123790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BF768093-1EE1-4972-A62E-CAA60C84695D}">
      <dsp:nvSpPr>
        <dsp:cNvPr id="0" name=""/>
        <dsp:cNvSpPr/>
      </dsp:nvSpPr>
      <dsp:spPr>
        <a:xfrm>
          <a:off x="9235093" y="1084227"/>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domaines</a:t>
          </a:r>
        </a:p>
        <a:p>
          <a:pPr marL="0" lvl="0" indent="0" algn="ctr" defTabSz="889000">
            <a:lnSpc>
              <a:spcPct val="90000"/>
            </a:lnSpc>
            <a:spcBef>
              <a:spcPct val="0"/>
            </a:spcBef>
            <a:spcAft>
              <a:spcPct val="35000"/>
            </a:spcAft>
            <a:buNone/>
          </a:pPr>
          <a:r>
            <a:rPr lang="fr-FR" sz="1800" kern="1200"/>
            <a:t>assurent la </a:t>
          </a:r>
          <a:r>
            <a:rPr lang="fr-FR" sz="1800" b="1" kern="1200"/>
            <a:t>sécurité</a:t>
          </a:r>
          <a:r>
            <a:rPr lang="fr-FR" sz="1800" kern="1200"/>
            <a:t> des informations</a:t>
          </a:r>
          <a:endParaRPr lang="fr-FR" sz="1800" b="1" kern="1200"/>
        </a:p>
      </dsp:txBody>
      <dsp:txXfrm>
        <a:off x="9285098" y="1134232"/>
        <a:ext cx="1607295" cy="16647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BF773-D804-461C-8025-EB5213FC56FA}">
      <dsp:nvSpPr>
        <dsp:cNvPr id="0" name=""/>
        <dsp:cNvSpPr/>
      </dsp:nvSpPr>
      <dsp:spPr>
        <a:xfrm>
          <a:off x="92471" y="0"/>
          <a:ext cx="2622874" cy="7200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a:t> </a:t>
          </a:r>
          <a:r>
            <a:rPr lang="fr-FR" sz="2400" b="1" kern="1200"/>
            <a:t>Business Glossary</a:t>
          </a:r>
          <a:endParaRPr lang="fr-FR" sz="2400" kern="1200"/>
        </a:p>
      </dsp:txBody>
      <dsp:txXfrm>
        <a:off x="113559" y="21088"/>
        <a:ext cx="2580698" cy="6778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1365" y="736045"/>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0A12F9F-B391-400A-8B3E-0D78297B3BA2}">
      <dsp:nvSpPr>
        <dsp:cNvPr id="0" name=""/>
        <dsp:cNvSpPr/>
      </dsp:nvSpPr>
      <dsp:spPr>
        <a:xfrm>
          <a:off x="768960" y="1208779"/>
          <a:ext cx="2150486" cy="2150486"/>
        </a:xfrm>
        <a:prstGeom prst="leftCircularArrow">
          <a:avLst>
            <a:gd name="adj1" fmla="val 4128"/>
            <a:gd name="adj2" fmla="val 519960"/>
            <a:gd name="adj3" fmla="val 2295470"/>
            <a:gd name="adj4" fmla="val 9024489"/>
            <a:gd name="adj5" fmla="val 481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134155" y="1157835"/>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 portail </a:t>
          </a:r>
        </a:p>
        <a:p>
          <a:pPr marL="0" lvl="0" indent="0" algn="ctr" defTabSz="889000">
            <a:lnSpc>
              <a:spcPct val="90000"/>
            </a:lnSpc>
            <a:spcBef>
              <a:spcPct val="0"/>
            </a:spcBef>
            <a:spcAft>
              <a:spcPct val="35000"/>
            </a:spcAft>
            <a:buNone/>
          </a:pPr>
          <a:r>
            <a:rPr lang="fr-FR" sz="2000" kern="1200"/>
            <a:t>avec le tableau de bord personnalisé</a:t>
          </a:r>
        </a:p>
      </dsp:txBody>
      <dsp:txXfrm>
        <a:off x="181301" y="1204981"/>
        <a:ext cx="1623057" cy="1515382"/>
      </dsp:txXfrm>
    </dsp:sp>
    <dsp:sp modelId="{51FFA34F-2557-400D-8C5B-7E33590DC5DF}">
      <dsp:nvSpPr>
        <dsp:cNvPr id="0" name=""/>
        <dsp:cNvSpPr/>
      </dsp:nvSpPr>
      <dsp:spPr>
        <a:xfrm>
          <a:off x="2274204" y="1278034"/>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76561"/>
              <a:satOff val="-1098"/>
              <a:lumOff val="6404"/>
              <a:alphaOff val="0"/>
            </a:schemeClr>
          </a:solidFill>
          <a:prstDash val="solid"/>
        </a:ln>
        <a:effectLst/>
      </dsp:spPr>
      <dsp:style>
        <a:lnRef idx="1">
          <a:scrgbClr r="0" g="0" b="0"/>
        </a:lnRef>
        <a:fillRef idx="1">
          <a:scrgbClr r="0" g="0" b="0"/>
        </a:fillRef>
        <a:effectRef idx="0">
          <a:scrgbClr r="0" g="0" b="0"/>
        </a:effectRef>
        <a:fontRef idx="minor"/>
      </dsp:style>
    </dsp:sp>
    <dsp:sp modelId="{BD0E58CE-394C-4A0E-B7EF-E46F06427C50}">
      <dsp:nvSpPr>
        <dsp:cNvPr id="0" name=""/>
        <dsp:cNvSpPr/>
      </dsp:nvSpPr>
      <dsp:spPr>
        <a:xfrm>
          <a:off x="3029405" y="-166653"/>
          <a:ext cx="2340517" cy="2340517"/>
        </a:xfrm>
        <a:prstGeom prst="circularArrow">
          <a:avLst>
            <a:gd name="adj1" fmla="val 3793"/>
            <a:gd name="adj2" fmla="val 473887"/>
            <a:gd name="adj3" fmla="val 19350602"/>
            <a:gd name="adj4" fmla="val 12575511"/>
            <a:gd name="adj5" fmla="val 442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DAF50F7-401D-449A-9726-6C3486EE22F2}">
      <dsp:nvSpPr>
        <dsp:cNvPr id="0" name=""/>
        <dsp:cNvSpPr/>
      </dsp:nvSpPr>
      <dsp:spPr>
        <a:xfrm>
          <a:off x="2406994" y="473197"/>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Des sujets métier</a:t>
          </a:r>
        </a:p>
        <a:p>
          <a:pPr marL="0" lvl="0" indent="0" algn="ctr" defTabSz="889000">
            <a:lnSpc>
              <a:spcPct val="90000"/>
            </a:lnSpc>
            <a:spcBef>
              <a:spcPct val="0"/>
            </a:spcBef>
            <a:spcAft>
              <a:spcPct val="35000"/>
            </a:spcAft>
            <a:buNone/>
          </a:pPr>
          <a:r>
            <a:rPr lang="fr-FR" sz="2000" kern="1200"/>
            <a:t>pour organiser les informations</a:t>
          </a:r>
        </a:p>
      </dsp:txBody>
      <dsp:txXfrm>
        <a:off x="2454140" y="520343"/>
        <a:ext cx="1623057" cy="1515382"/>
      </dsp:txXfrm>
    </dsp:sp>
    <dsp:sp modelId="{76CAE307-FF26-42E3-8273-0730A5C93094}">
      <dsp:nvSpPr>
        <dsp:cNvPr id="0" name=""/>
        <dsp:cNvSpPr/>
      </dsp:nvSpPr>
      <dsp:spPr>
        <a:xfrm>
          <a:off x="4547042" y="736045"/>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53123"/>
              <a:satOff val="-2196"/>
              <a:lumOff val="12807"/>
              <a:alphaOff val="0"/>
            </a:schemeClr>
          </a:solidFill>
          <a:prstDash val="solid"/>
        </a:ln>
        <a:effectLst/>
      </dsp:spPr>
      <dsp:style>
        <a:lnRef idx="1">
          <a:scrgbClr r="0" g="0" b="0"/>
        </a:lnRef>
        <a:fillRef idx="1">
          <a:scrgbClr r="0" g="0" b="0"/>
        </a:fillRef>
        <a:effectRef idx="0">
          <a:scrgbClr r="0" g="0" b="0"/>
        </a:effectRef>
        <a:fontRef idx="minor"/>
      </dsp:style>
    </dsp:sp>
    <dsp:sp modelId="{EBC06A27-118D-430B-9CDA-1614FDE4EAED}">
      <dsp:nvSpPr>
        <dsp:cNvPr id="0" name=""/>
        <dsp:cNvSpPr/>
      </dsp:nvSpPr>
      <dsp:spPr>
        <a:xfrm>
          <a:off x="5314637" y="1208779"/>
          <a:ext cx="2150486" cy="2150486"/>
        </a:xfrm>
        <a:prstGeom prst="leftCircularArrow">
          <a:avLst>
            <a:gd name="adj1" fmla="val 4128"/>
            <a:gd name="adj2" fmla="val 519960"/>
            <a:gd name="adj3" fmla="val 2295470"/>
            <a:gd name="adj4" fmla="val 9024489"/>
            <a:gd name="adj5" fmla="val 481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C0FD058-70DB-47F9-BF02-2EEB6BCD731D}">
      <dsp:nvSpPr>
        <dsp:cNvPr id="0" name=""/>
        <dsp:cNvSpPr/>
      </dsp:nvSpPr>
      <dsp:spPr>
        <a:xfrm>
          <a:off x="4679833" y="1157835"/>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Des informations uniques</a:t>
          </a:r>
        </a:p>
        <a:p>
          <a:pPr marL="0" lvl="0" indent="0" algn="ctr" defTabSz="889000">
            <a:lnSpc>
              <a:spcPct val="90000"/>
            </a:lnSpc>
            <a:spcBef>
              <a:spcPct val="0"/>
            </a:spcBef>
            <a:spcAft>
              <a:spcPct val="35000"/>
            </a:spcAft>
            <a:buNone/>
          </a:pPr>
          <a:r>
            <a:rPr lang="fr-FR" sz="2000" b="1" kern="1200"/>
            <a:t> </a:t>
          </a:r>
          <a:r>
            <a:rPr lang="fr-FR" sz="2000" kern="1200"/>
            <a:t>multilingues</a:t>
          </a:r>
        </a:p>
      </dsp:txBody>
      <dsp:txXfrm>
        <a:off x="4726979" y="1204981"/>
        <a:ext cx="1623057" cy="1515382"/>
      </dsp:txXfrm>
    </dsp:sp>
    <dsp:sp modelId="{6BDA1F78-1140-40B4-BDD9-957C2405EBD5}">
      <dsp:nvSpPr>
        <dsp:cNvPr id="0" name=""/>
        <dsp:cNvSpPr/>
      </dsp:nvSpPr>
      <dsp:spPr>
        <a:xfrm>
          <a:off x="6819881" y="1278034"/>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29684"/>
              <a:satOff val="-3294"/>
              <a:lumOff val="19211"/>
              <a:alphaOff val="0"/>
            </a:schemeClr>
          </a:solidFill>
          <a:prstDash val="solid"/>
        </a:ln>
        <a:effectLst/>
      </dsp:spPr>
      <dsp:style>
        <a:lnRef idx="1">
          <a:scrgbClr r="0" g="0" b="0"/>
        </a:lnRef>
        <a:fillRef idx="1">
          <a:scrgbClr r="0" g="0" b="0"/>
        </a:fillRef>
        <a:effectRef idx="0">
          <a:scrgbClr r="0" g="0" b="0"/>
        </a:effectRef>
        <a:fontRef idx="minor"/>
      </dsp:style>
    </dsp:sp>
    <dsp:sp modelId="{A2532E95-C5B3-45F1-81BC-308D07DEF4A1}">
      <dsp:nvSpPr>
        <dsp:cNvPr id="0" name=""/>
        <dsp:cNvSpPr/>
      </dsp:nvSpPr>
      <dsp:spPr>
        <a:xfrm>
          <a:off x="7575082" y="-166653"/>
          <a:ext cx="2340517" cy="2340517"/>
        </a:xfrm>
        <a:prstGeom prst="circularArrow">
          <a:avLst>
            <a:gd name="adj1" fmla="val 3793"/>
            <a:gd name="adj2" fmla="val 473887"/>
            <a:gd name="adj3" fmla="val 19350602"/>
            <a:gd name="adj4" fmla="val 12575511"/>
            <a:gd name="adj5" fmla="val 442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1666CE6-806F-4052-9569-ABADDA47BD13}">
      <dsp:nvSpPr>
        <dsp:cNvPr id="0" name=""/>
        <dsp:cNvSpPr/>
      </dsp:nvSpPr>
      <dsp:spPr>
        <a:xfrm>
          <a:off x="6952671" y="473197"/>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Des règles de gestion</a:t>
          </a:r>
        </a:p>
        <a:p>
          <a:pPr marL="0" lvl="0" indent="0" algn="ctr" defTabSz="889000">
            <a:lnSpc>
              <a:spcPct val="90000"/>
            </a:lnSpc>
            <a:spcBef>
              <a:spcPct val="0"/>
            </a:spcBef>
            <a:spcAft>
              <a:spcPct val="35000"/>
            </a:spcAft>
            <a:buNone/>
          </a:pPr>
          <a:r>
            <a:rPr lang="fr-FR" sz="2000" b="1" kern="1200"/>
            <a:t> </a:t>
          </a:r>
          <a:r>
            <a:rPr lang="fr-FR" sz="2000" kern="1200"/>
            <a:t>unifiées</a:t>
          </a:r>
        </a:p>
      </dsp:txBody>
      <dsp:txXfrm>
        <a:off x="6999817" y="520343"/>
        <a:ext cx="1623057" cy="1515382"/>
      </dsp:txXfrm>
    </dsp:sp>
    <dsp:sp modelId="{FBD4786F-3DCB-4367-93AE-6B54EF33B107}">
      <dsp:nvSpPr>
        <dsp:cNvPr id="0" name=""/>
        <dsp:cNvSpPr/>
      </dsp:nvSpPr>
      <dsp:spPr>
        <a:xfrm>
          <a:off x="9092720" y="736045"/>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5BE3C248-9F89-40B1-83C5-920D138B1FD8}">
      <dsp:nvSpPr>
        <dsp:cNvPr id="0" name=""/>
        <dsp:cNvSpPr/>
      </dsp:nvSpPr>
      <dsp:spPr>
        <a:xfrm>
          <a:off x="9225510" y="1157835"/>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Un workflow</a:t>
          </a:r>
        </a:p>
        <a:p>
          <a:pPr marL="0" lvl="0" indent="0" algn="ctr" defTabSz="889000">
            <a:lnSpc>
              <a:spcPct val="90000"/>
            </a:lnSpc>
            <a:spcBef>
              <a:spcPct val="0"/>
            </a:spcBef>
            <a:spcAft>
              <a:spcPct val="35000"/>
            </a:spcAft>
            <a:buNone/>
          </a:pPr>
          <a:r>
            <a:rPr lang="fr-FR" sz="2000" b="1" kern="1200"/>
            <a:t> </a:t>
          </a:r>
          <a:r>
            <a:rPr lang="fr-FR" sz="2000" kern="1200"/>
            <a:t>de validation fonctionnel</a:t>
          </a:r>
        </a:p>
      </dsp:txBody>
      <dsp:txXfrm>
        <a:off x="9272656" y="1204981"/>
        <a:ext cx="1623057" cy="15153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4E9A6-3B34-45A1-BB00-94397B2E96FF}">
      <dsp:nvSpPr>
        <dsp:cNvPr id="0" name=""/>
        <dsp:cNvSpPr/>
      </dsp:nvSpPr>
      <dsp:spPr>
        <a:xfrm>
          <a:off x="0" y="0"/>
          <a:ext cx="2697366" cy="718594"/>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a:t>Les applications</a:t>
          </a:r>
          <a:endParaRPr lang="fr-FR" sz="2400" kern="1200"/>
        </a:p>
      </dsp:txBody>
      <dsp:txXfrm>
        <a:off x="21047" y="21047"/>
        <a:ext cx="2655272" cy="6765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43AFB-0944-4CDB-BDFA-0F168C277139}">
      <dsp:nvSpPr>
        <dsp:cNvPr id="0" name=""/>
        <dsp:cNvSpPr/>
      </dsp:nvSpPr>
      <dsp:spPr>
        <a:xfrm>
          <a:off x="1316" y="18338"/>
          <a:ext cx="2697367" cy="683323"/>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a:t>Data Quality</a:t>
          </a:r>
          <a:endParaRPr lang="fr-FR" sz="2400" kern="1200"/>
        </a:p>
      </dsp:txBody>
      <dsp:txXfrm>
        <a:off x="21330" y="38352"/>
        <a:ext cx="2657339" cy="64329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22347-E1F8-4E4B-B73E-8058B23516C5}">
      <dsp:nvSpPr>
        <dsp:cNvPr id="0" name=""/>
        <dsp:cNvSpPr/>
      </dsp:nvSpPr>
      <dsp:spPr>
        <a:xfrm>
          <a:off x="354359" y="448384"/>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6682F4B-AC14-40D9-8ED2-D7C011A1B7FC}">
      <dsp:nvSpPr>
        <dsp:cNvPr id="0" name=""/>
        <dsp:cNvSpPr/>
      </dsp:nvSpPr>
      <dsp:spPr>
        <a:xfrm>
          <a:off x="1267603" y="1113839"/>
          <a:ext cx="2572060" cy="2572060"/>
        </a:xfrm>
        <a:prstGeom prst="leftCircularArrow">
          <a:avLst>
            <a:gd name="adj1" fmla="val 4468"/>
            <a:gd name="adj2" fmla="val 567487"/>
            <a:gd name="adj3" fmla="val 2342998"/>
            <a:gd name="adj4" fmla="val 9024489"/>
            <a:gd name="adj5" fmla="val 5212"/>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FFE6C5C-A530-4452-9B63-6139331A4CD4}">
      <dsp:nvSpPr>
        <dsp:cNvPr id="0" name=""/>
        <dsp:cNvSpPr/>
      </dsp:nvSpPr>
      <dsp:spPr>
        <a:xfrm>
          <a:off x="629228" y="958066"/>
          <a:ext cx="182874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Définition des contrôles </a:t>
          </a:r>
        </a:p>
        <a:p>
          <a:pPr marL="0" lvl="0" indent="0" algn="ctr" defTabSz="889000">
            <a:lnSpc>
              <a:spcPct val="90000"/>
            </a:lnSpc>
            <a:spcBef>
              <a:spcPct val="0"/>
            </a:spcBef>
            <a:spcAft>
              <a:spcPct val="35000"/>
            </a:spcAft>
            <a:buNone/>
          </a:pPr>
          <a:r>
            <a:rPr lang="fr-FR" sz="2000" kern="1200"/>
            <a:t>avec les seuils de qualité par les métiers</a:t>
          </a:r>
        </a:p>
      </dsp:txBody>
      <dsp:txXfrm>
        <a:off x="682790" y="1011628"/>
        <a:ext cx="1721616" cy="1908269"/>
      </dsp:txXfrm>
    </dsp:sp>
    <dsp:sp modelId="{5A066073-BE20-4723-B8D1-D7EB94DF7207}">
      <dsp:nvSpPr>
        <dsp:cNvPr id="0" name=""/>
        <dsp:cNvSpPr/>
      </dsp:nvSpPr>
      <dsp:spPr>
        <a:xfrm>
          <a:off x="3042416" y="1130928"/>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02C2D358-F476-440E-ABE1-339062E538E4}">
      <dsp:nvSpPr>
        <dsp:cNvPr id="0" name=""/>
        <dsp:cNvSpPr/>
      </dsp:nvSpPr>
      <dsp:spPr>
        <a:xfrm>
          <a:off x="3940329" y="-648704"/>
          <a:ext cx="2807135" cy="2807135"/>
        </a:xfrm>
        <a:prstGeom prst="circularArrow">
          <a:avLst>
            <a:gd name="adj1" fmla="val 4094"/>
            <a:gd name="adj2" fmla="val 515237"/>
            <a:gd name="adj3" fmla="val 19309253"/>
            <a:gd name="adj4" fmla="val 12575511"/>
            <a:gd name="adj5" fmla="val 477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40E1263-E257-49AA-8110-BC14B8A70FD9}">
      <dsp:nvSpPr>
        <dsp:cNvPr id="0" name=""/>
        <dsp:cNvSpPr/>
      </dsp:nvSpPr>
      <dsp:spPr>
        <a:xfrm>
          <a:off x="3317285" y="123231"/>
          <a:ext cx="182874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Remontée des résultats </a:t>
          </a:r>
        </a:p>
        <a:p>
          <a:pPr marL="0" lvl="0" indent="0" algn="ctr" defTabSz="889000">
            <a:lnSpc>
              <a:spcPct val="90000"/>
            </a:lnSpc>
            <a:spcBef>
              <a:spcPct val="0"/>
            </a:spcBef>
            <a:spcAft>
              <a:spcPct val="35000"/>
            </a:spcAft>
            <a:buNone/>
          </a:pPr>
          <a:r>
            <a:rPr lang="fr-FR" sz="2000" kern="1200"/>
            <a:t>des campagnes de Data Quality</a:t>
          </a:r>
        </a:p>
      </dsp:txBody>
      <dsp:txXfrm>
        <a:off x="3370847" y="176793"/>
        <a:ext cx="1721616" cy="1908269"/>
      </dsp:txXfrm>
    </dsp:sp>
    <dsp:sp modelId="{0D593A4B-88BB-4B9A-AF8D-718BF1F963C7}">
      <dsp:nvSpPr>
        <dsp:cNvPr id="0" name=""/>
        <dsp:cNvSpPr/>
      </dsp:nvSpPr>
      <dsp:spPr>
        <a:xfrm>
          <a:off x="5730473" y="448384"/>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1843CAB3-77BA-40BC-ACCA-2858C84C1D47}">
      <dsp:nvSpPr>
        <dsp:cNvPr id="0" name=""/>
        <dsp:cNvSpPr/>
      </dsp:nvSpPr>
      <dsp:spPr>
        <a:xfrm>
          <a:off x="6641430" y="1087650"/>
          <a:ext cx="2607124" cy="2607124"/>
        </a:xfrm>
        <a:prstGeom prst="leftCircularArrow">
          <a:avLst>
            <a:gd name="adj1" fmla="val 4408"/>
            <a:gd name="adj2" fmla="val 559030"/>
            <a:gd name="adj3" fmla="val 2334541"/>
            <a:gd name="adj4" fmla="val 9024489"/>
            <a:gd name="adj5" fmla="val 5142"/>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6B8CD5A-52EC-4B9C-A921-FB525D9DA082}">
      <dsp:nvSpPr>
        <dsp:cNvPr id="0" name=""/>
        <dsp:cNvSpPr/>
      </dsp:nvSpPr>
      <dsp:spPr>
        <a:xfrm>
          <a:off x="5974852" y="958066"/>
          <a:ext cx="188972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Historisation  des résultats</a:t>
          </a:r>
        </a:p>
        <a:p>
          <a:pPr marL="0" lvl="0" indent="0" algn="ctr" defTabSz="889000">
            <a:lnSpc>
              <a:spcPct val="90000"/>
            </a:lnSpc>
            <a:spcBef>
              <a:spcPct val="0"/>
            </a:spcBef>
            <a:spcAft>
              <a:spcPct val="35000"/>
            </a:spcAft>
            <a:buNone/>
          </a:pPr>
          <a:r>
            <a:rPr lang="fr-FR" sz="2000" b="1" kern="1200"/>
            <a:t> </a:t>
          </a:r>
          <a:r>
            <a:rPr lang="fr-FR" sz="2000" kern="1200"/>
            <a:t>des campagnes de qualité</a:t>
          </a:r>
        </a:p>
      </dsp:txBody>
      <dsp:txXfrm>
        <a:off x="6030200" y="1013414"/>
        <a:ext cx="1779024" cy="1904697"/>
      </dsp:txXfrm>
    </dsp:sp>
    <dsp:sp modelId="{7E2D563B-CDBE-486B-A6BA-8166A82DEE41}">
      <dsp:nvSpPr>
        <dsp:cNvPr id="0" name=""/>
        <dsp:cNvSpPr/>
      </dsp:nvSpPr>
      <dsp:spPr>
        <a:xfrm>
          <a:off x="8449020" y="1130928"/>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BC48298D-DDF7-42CD-8B2A-D1ED2D7B303B}">
      <dsp:nvSpPr>
        <dsp:cNvPr id="0" name=""/>
        <dsp:cNvSpPr/>
      </dsp:nvSpPr>
      <dsp:spPr>
        <a:xfrm>
          <a:off x="8723889" y="123231"/>
          <a:ext cx="182874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Visualisation graphique de la qualité </a:t>
          </a:r>
        </a:p>
        <a:p>
          <a:pPr marL="0" lvl="0" indent="0" algn="ctr" defTabSz="889000">
            <a:lnSpc>
              <a:spcPct val="90000"/>
            </a:lnSpc>
            <a:spcBef>
              <a:spcPct val="0"/>
            </a:spcBef>
            <a:spcAft>
              <a:spcPct val="35000"/>
            </a:spcAft>
            <a:buNone/>
          </a:pPr>
          <a:r>
            <a:rPr lang="fr-FR" sz="2000" kern="1200"/>
            <a:t>Sur les informations</a:t>
          </a:r>
        </a:p>
      </dsp:txBody>
      <dsp:txXfrm>
        <a:off x="8777451" y="176793"/>
        <a:ext cx="1721616" cy="19082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61E9C-4B81-496A-8D1C-AB3891C4AB53}">
      <dsp:nvSpPr>
        <dsp:cNvPr id="0" name=""/>
        <dsp:cNvSpPr/>
      </dsp:nvSpPr>
      <dsp:spPr>
        <a:xfrm>
          <a:off x="978858" y="1144148"/>
          <a:ext cx="2650794" cy="265079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b="1" kern="1200">
              <a:solidFill>
                <a:schemeClr val="bg1"/>
              </a:solidFill>
            </a:rPr>
            <a:t>Référentiel</a:t>
          </a:r>
        </a:p>
        <a:p>
          <a:pPr marL="0" lvl="0" indent="0" algn="ctr" defTabSz="889000">
            <a:lnSpc>
              <a:spcPct val="90000"/>
            </a:lnSpc>
            <a:spcBef>
              <a:spcPct val="0"/>
            </a:spcBef>
            <a:spcAft>
              <a:spcPct val="35000"/>
            </a:spcAft>
            <a:buNone/>
          </a:pPr>
          <a:r>
            <a:rPr lang="fr-FR" sz="2000" b="1" kern="1200">
              <a:solidFill>
                <a:schemeClr val="bg1"/>
              </a:solidFill>
            </a:rPr>
            <a:t>Meta Analysis</a:t>
          </a:r>
        </a:p>
      </dsp:txBody>
      <dsp:txXfrm>
        <a:off x="1367058" y="1532348"/>
        <a:ext cx="1874394" cy="1874394"/>
      </dsp:txXfrm>
    </dsp:sp>
    <dsp:sp modelId="{2C0AD893-CFF7-422E-A55B-EB3D41336175}">
      <dsp:nvSpPr>
        <dsp:cNvPr id="0" name=""/>
        <dsp:cNvSpPr/>
      </dsp:nvSpPr>
      <dsp:spPr>
        <a:xfrm>
          <a:off x="1641557" y="82403"/>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a:t>Serveurs</a:t>
          </a:r>
        </a:p>
      </dsp:txBody>
      <dsp:txXfrm>
        <a:off x="1835657" y="276503"/>
        <a:ext cx="937197" cy="937197"/>
      </dsp:txXfrm>
    </dsp:sp>
    <dsp:sp modelId="{2C46FB92-3CFC-4F42-881F-F5B768ABABC3}">
      <dsp:nvSpPr>
        <dsp:cNvPr id="0" name=""/>
        <dsp:cNvSpPr/>
      </dsp:nvSpPr>
      <dsp:spPr>
        <a:xfrm>
          <a:off x="3281600" y="1273965"/>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a:t>Bases de production</a:t>
          </a:r>
        </a:p>
      </dsp:txBody>
      <dsp:txXfrm>
        <a:off x="3475700" y="1468065"/>
        <a:ext cx="937197" cy="937197"/>
      </dsp:txXfrm>
    </dsp:sp>
    <dsp:sp modelId="{7FE6CAFB-A0D7-45B4-812E-E2A5495EB308}">
      <dsp:nvSpPr>
        <dsp:cNvPr id="0" name=""/>
        <dsp:cNvSpPr/>
      </dsp:nvSpPr>
      <dsp:spPr>
        <a:xfrm>
          <a:off x="2655160" y="3201951"/>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a:t>Data Warehouse</a:t>
          </a:r>
        </a:p>
      </dsp:txBody>
      <dsp:txXfrm>
        <a:off x="2849260" y="3396051"/>
        <a:ext cx="937197" cy="937197"/>
      </dsp:txXfrm>
    </dsp:sp>
    <dsp:sp modelId="{07888C81-04C1-4D87-930F-3F9AD5E2A6CF}">
      <dsp:nvSpPr>
        <dsp:cNvPr id="0" name=""/>
        <dsp:cNvSpPr/>
      </dsp:nvSpPr>
      <dsp:spPr>
        <a:xfrm>
          <a:off x="627954" y="3201951"/>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a:t>Data Integration (ETL)</a:t>
          </a:r>
        </a:p>
      </dsp:txBody>
      <dsp:txXfrm>
        <a:off x="822054" y="3396051"/>
        <a:ext cx="937197" cy="937197"/>
      </dsp:txXfrm>
    </dsp:sp>
    <dsp:sp modelId="{5DE7CB7E-0696-4058-809A-CFF2E5CD56CB}">
      <dsp:nvSpPr>
        <dsp:cNvPr id="0" name=""/>
        <dsp:cNvSpPr/>
      </dsp:nvSpPr>
      <dsp:spPr>
        <a:xfrm>
          <a:off x="1513" y="1273965"/>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a:t>Reporting et analyse</a:t>
          </a:r>
        </a:p>
      </dsp:txBody>
      <dsp:txXfrm>
        <a:off x="195613" y="1468065"/>
        <a:ext cx="937197" cy="93719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5505" y="779631"/>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0A12F9F-B391-400A-8B3E-0D78297B3BA2}">
      <dsp:nvSpPr>
        <dsp:cNvPr id="0" name=""/>
        <dsp:cNvSpPr/>
      </dsp:nvSpPr>
      <dsp:spPr>
        <a:xfrm>
          <a:off x="1054253" y="1401849"/>
          <a:ext cx="2633381" cy="2633381"/>
        </a:xfrm>
        <a:prstGeom prst="leftCircularArrow">
          <a:avLst>
            <a:gd name="adj1" fmla="val 3874"/>
            <a:gd name="adj2" fmla="val 484963"/>
            <a:gd name="adj3" fmla="val 2260474"/>
            <a:gd name="adj4" fmla="val 9024489"/>
            <a:gd name="adj5" fmla="val 4519"/>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269691" y="1502813"/>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Identifier les sources du SI </a:t>
          </a:r>
        </a:p>
        <a:p>
          <a:pPr marL="0" lvl="0" indent="0" algn="ctr" defTabSz="889000">
            <a:lnSpc>
              <a:spcPct val="90000"/>
            </a:lnSpc>
            <a:spcBef>
              <a:spcPct val="0"/>
            </a:spcBef>
            <a:spcAft>
              <a:spcPct val="35000"/>
            </a:spcAft>
            <a:buNone/>
          </a:pPr>
          <a:r>
            <a:rPr lang="fr-FR" sz="2000" kern="1200"/>
            <a:t>à cartographier</a:t>
          </a:r>
        </a:p>
      </dsp:txBody>
      <dsp:txXfrm>
        <a:off x="322744" y="1555866"/>
        <a:ext cx="1998693" cy="1705253"/>
      </dsp:txXfrm>
    </dsp:sp>
    <dsp:sp modelId="{97ABBD6C-0780-47FA-A760-2A9BEB984882}">
      <dsp:nvSpPr>
        <dsp:cNvPr id="0" name=""/>
        <dsp:cNvSpPr/>
      </dsp:nvSpPr>
      <dsp:spPr>
        <a:xfrm>
          <a:off x="2860248" y="1336269"/>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F4A85B8E-2472-4EEE-BE43-50DA288AE8E9}">
      <dsp:nvSpPr>
        <dsp:cNvPr id="0" name=""/>
        <dsp:cNvSpPr/>
      </dsp:nvSpPr>
      <dsp:spPr>
        <a:xfrm>
          <a:off x="3892539" y="-354333"/>
          <a:ext cx="2885726" cy="2885726"/>
        </a:xfrm>
        <a:prstGeom prst="circularArrow">
          <a:avLst>
            <a:gd name="adj1" fmla="val 3535"/>
            <a:gd name="adj2" fmla="val 438972"/>
            <a:gd name="adj3" fmla="val 19385518"/>
            <a:gd name="adj4" fmla="val 12575511"/>
            <a:gd name="adj5" fmla="val 4124"/>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FB7EC8D-8667-40C8-BA30-F7B8DFF29CA4}">
      <dsp:nvSpPr>
        <dsp:cNvPr id="0" name=""/>
        <dsp:cNvSpPr/>
      </dsp:nvSpPr>
      <dsp:spPr>
        <a:xfrm>
          <a:off x="3124434" y="430589"/>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Planifier</a:t>
          </a:r>
          <a:r>
            <a:rPr lang="fr-FR" sz="2000" kern="1200"/>
            <a:t> </a:t>
          </a:r>
        </a:p>
        <a:p>
          <a:pPr marL="0" lvl="0" indent="0" algn="ctr" defTabSz="889000">
            <a:lnSpc>
              <a:spcPct val="90000"/>
            </a:lnSpc>
            <a:spcBef>
              <a:spcPct val="0"/>
            </a:spcBef>
            <a:spcAft>
              <a:spcPct val="35000"/>
            </a:spcAft>
            <a:buNone/>
          </a:pPr>
          <a:r>
            <a:rPr lang="fr-FR" sz="2000" kern="1200"/>
            <a:t>les chargements</a:t>
          </a:r>
        </a:p>
      </dsp:txBody>
      <dsp:txXfrm>
        <a:off x="3177487" y="483642"/>
        <a:ext cx="1998693" cy="1705253"/>
      </dsp:txXfrm>
    </dsp:sp>
    <dsp:sp modelId="{B4BB4382-00F1-4C75-BA1C-F96EF5A578BB}">
      <dsp:nvSpPr>
        <dsp:cNvPr id="0" name=""/>
        <dsp:cNvSpPr/>
      </dsp:nvSpPr>
      <dsp:spPr>
        <a:xfrm>
          <a:off x="5714990" y="779631"/>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C2B7A753-6F4E-4ED2-81BA-53946C120EF8}">
      <dsp:nvSpPr>
        <dsp:cNvPr id="0" name=""/>
        <dsp:cNvSpPr/>
      </dsp:nvSpPr>
      <dsp:spPr>
        <a:xfrm>
          <a:off x="6763739" y="1401849"/>
          <a:ext cx="2633381" cy="2633381"/>
        </a:xfrm>
        <a:prstGeom prst="leftCircularArrow">
          <a:avLst>
            <a:gd name="adj1" fmla="val 3874"/>
            <a:gd name="adj2" fmla="val 484963"/>
            <a:gd name="adj3" fmla="val 2260474"/>
            <a:gd name="adj4" fmla="val 9024489"/>
            <a:gd name="adj5" fmla="val 4519"/>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F2874AE-8743-484E-846A-618ED8184AD4}">
      <dsp:nvSpPr>
        <dsp:cNvPr id="0" name=""/>
        <dsp:cNvSpPr/>
      </dsp:nvSpPr>
      <dsp:spPr>
        <a:xfrm>
          <a:off x="5979177" y="1502813"/>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Cartographier</a:t>
          </a:r>
        </a:p>
        <a:p>
          <a:pPr marL="0" lvl="0" indent="0" algn="ctr" defTabSz="889000">
            <a:lnSpc>
              <a:spcPct val="90000"/>
            </a:lnSpc>
            <a:spcBef>
              <a:spcPct val="0"/>
            </a:spcBef>
            <a:spcAft>
              <a:spcPct val="35000"/>
            </a:spcAft>
            <a:buNone/>
          </a:pPr>
          <a:r>
            <a:rPr lang="fr-FR" sz="2000" b="1" kern="1200"/>
            <a:t> </a:t>
          </a:r>
          <a:r>
            <a:rPr lang="fr-FR" sz="2000" kern="1200"/>
            <a:t>automatiquement</a:t>
          </a:r>
        </a:p>
      </dsp:txBody>
      <dsp:txXfrm>
        <a:off x="6032230" y="1555866"/>
        <a:ext cx="1998693" cy="1705253"/>
      </dsp:txXfrm>
    </dsp:sp>
    <dsp:sp modelId="{D7F6CBD9-9043-43FC-B810-A77965C9D67A}">
      <dsp:nvSpPr>
        <dsp:cNvPr id="0" name=""/>
        <dsp:cNvSpPr/>
      </dsp:nvSpPr>
      <dsp:spPr>
        <a:xfrm>
          <a:off x="8569733" y="1336269"/>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07E225E7-16F8-4BD2-A5FD-72CA8F88518A}">
      <dsp:nvSpPr>
        <dsp:cNvPr id="0" name=""/>
        <dsp:cNvSpPr/>
      </dsp:nvSpPr>
      <dsp:spPr>
        <a:xfrm>
          <a:off x="8833919" y="430589"/>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Visualiser les associations </a:t>
          </a:r>
        </a:p>
        <a:p>
          <a:pPr marL="0" lvl="0" indent="0" algn="ctr" defTabSz="889000">
            <a:lnSpc>
              <a:spcPct val="90000"/>
            </a:lnSpc>
            <a:spcBef>
              <a:spcPct val="0"/>
            </a:spcBef>
            <a:spcAft>
              <a:spcPct val="35000"/>
            </a:spcAft>
            <a:buNone/>
          </a:pPr>
          <a:r>
            <a:rPr lang="fr-FR" sz="2000" kern="1200"/>
            <a:t>des composants</a:t>
          </a:r>
        </a:p>
        <a:p>
          <a:pPr marL="0" lvl="0" indent="0" algn="ctr" defTabSz="889000">
            <a:lnSpc>
              <a:spcPct val="90000"/>
            </a:lnSpc>
            <a:spcBef>
              <a:spcPct val="0"/>
            </a:spcBef>
            <a:spcAft>
              <a:spcPct val="35000"/>
            </a:spcAft>
            <a:buNone/>
          </a:pPr>
          <a:r>
            <a:rPr lang="fr-FR" sz="2000" kern="1200"/>
            <a:t> du SI</a:t>
          </a:r>
        </a:p>
      </dsp:txBody>
      <dsp:txXfrm>
        <a:off x="8886972" y="483642"/>
        <a:ext cx="1998693" cy="170525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CA5B-8284-40F6-9A55-4A952EDE5174}">
      <dsp:nvSpPr>
        <dsp:cNvPr id="0" name=""/>
        <dsp:cNvSpPr/>
      </dsp:nvSpPr>
      <dsp:spPr>
        <a:xfrm>
          <a:off x="4696033" y="0"/>
          <a:ext cx="2149048" cy="2149375"/>
        </a:xfrm>
        <a:prstGeom prst="circularArrow">
          <a:avLst>
            <a:gd name="adj1" fmla="val 10980"/>
            <a:gd name="adj2" fmla="val 1142322"/>
            <a:gd name="adj3" fmla="val 4500000"/>
            <a:gd name="adj4" fmla="val 10800000"/>
            <a:gd name="adj5" fmla="val 12500"/>
          </a:avLst>
        </a:prstGeom>
        <a:solidFill>
          <a:schemeClr val="accent1">
            <a:lumMod val="7500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sp>
    <dsp:sp modelId="{EFF5E859-5891-4D0E-B824-0EC2788FAD27}">
      <dsp:nvSpPr>
        <dsp:cNvPr id="0" name=""/>
        <dsp:cNvSpPr/>
      </dsp:nvSpPr>
      <dsp:spPr>
        <a:xfrm>
          <a:off x="5171043" y="775989"/>
          <a:ext cx="1194184" cy="596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0" kern="1200">
              <a:solidFill>
                <a:schemeClr val="tx1">
                  <a:lumMod val="75000"/>
                  <a:lumOff val="25000"/>
                </a:schemeClr>
              </a:solidFill>
              <a:latin typeface="+mn-lt"/>
            </a:rPr>
            <a:t>Business Glossary</a:t>
          </a:r>
        </a:p>
      </dsp:txBody>
      <dsp:txXfrm>
        <a:off x="5171043" y="775989"/>
        <a:ext cx="1194184" cy="596949"/>
      </dsp:txXfrm>
    </dsp:sp>
    <dsp:sp modelId="{6B072665-5C8D-4F41-A5C4-F3AA466F5DBB}">
      <dsp:nvSpPr>
        <dsp:cNvPr id="0" name=""/>
        <dsp:cNvSpPr/>
      </dsp:nvSpPr>
      <dsp:spPr>
        <a:xfrm>
          <a:off x="4099143" y="1234975"/>
          <a:ext cx="2149048" cy="2149375"/>
        </a:xfrm>
        <a:prstGeom prst="leftCircularArrow">
          <a:avLst>
            <a:gd name="adj1" fmla="val 10980"/>
            <a:gd name="adj2" fmla="val 1142322"/>
            <a:gd name="adj3" fmla="val 6300000"/>
            <a:gd name="adj4" fmla="val 18900000"/>
            <a:gd name="adj5" fmla="val 125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CCDAB7-2B54-42E9-9703-25FB635A527B}">
      <dsp:nvSpPr>
        <dsp:cNvPr id="0" name=""/>
        <dsp:cNvSpPr/>
      </dsp:nvSpPr>
      <dsp:spPr>
        <a:xfrm>
          <a:off x="4576574" y="2018109"/>
          <a:ext cx="1194184" cy="596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0" kern="1200">
              <a:solidFill>
                <a:schemeClr val="tx1">
                  <a:lumMod val="75000"/>
                  <a:lumOff val="25000"/>
                </a:schemeClr>
              </a:solidFill>
              <a:latin typeface="+mn-lt"/>
            </a:rPr>
            <a:t>Applications</a:t>
          </a:r>
        </a:p>
      </dsp:txBody>
      <dsp:txXfrm>
        <a:off x="4576574" y="2018109"/>
        <a:ext cx="1194184" cy="596949"/>
      </dsp:txXfrm>
    </dsp:sp>
    <dsp:sp modelId="{0A616490-4687-4F0C-8731-E6C584956CD7}">
      <dsp:nvSpPr>
        <dsp:cNvPr id="0" name=""/>
        <dsp:cNvSpPr/>
      </dsp:nvSpPr>
      <dsp:spPr>
        <a:xfrm>
          <a:off x="4848989" y="2617737"/>
          <a:ext cx="1846365" cy="1847105"/>
        </a:xfrm>
        <a:prstGeom prst="blockArc">
          <a:avLst>
            <a:gd name="adj1" fmla="val 13500000"/>
            <a:gd name="adj2" fmla="val 10800000"/>
            <a:gd name="adj3" fmla="val 1274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76188A-14E2-489C-9AEA-7AE61E3F1B5B}">
      <dsp:nvSpPr>
        <dsp:cNvPr id="0" name=""/>
        <dsp:cNvSpPr/>
      </dsp:nvSpPr>
      <dsp:spPr>
        <a:xfrm>
          <a:off x="5083922" y="3196537"/>
          <a:ext cx="1374076" cy="727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0" kern="1200">
              <a:solidFill>
                <a:schemeClr val="tx1">
                  <a:lumMod val="75000"/>
                  <a:lumOff val="25000"/>
                </a:schemeClr>
              </a:solidFill>
              <a:latin typeface="+mn-lt"/>
            </a:rPr>
            <a:t>Cartographie du Système d’information</a:t>
          </a:r>
        </a:p>
      </dsp:txBody>
      <dsp:txXfrm>
        <a:off x="5083922" y="3196537"/>
        <a:ext cx="1374076" cy="72790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0EB4C5-CEF5-4794-882C-42E86EA53817}">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AD1E543-6D45-4C03-81C8-294FC20EC51A}">
      <dsp:nvSpPr>
        <dsp:cNvPr id="0" name=""/>
        <dsp:cNvSpPr/>
      </dsp:nvSpPr>
      <dsp:spPr>
        <a:xfrm>
          <a:off x="4039683" y="149796"/>
          <a:ext cx="2864857" cy="2434192"/>
        </a:xfrm>
        <a:prstGeom prst="rect">
          <a:avLst/>
        </a:prstGeom>
        <a:blipFill>
          <a:blip xmlns:r="http://schemas.openxmlformats.org/officeDocument/2006/relationships" r:embed="rId1"/>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F5E46F-FAB8-4BA8-936A-5859640209C4}">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Les usages</a:t>
          </a:r>
        </a:p>
      </dsp:txBody>
      <dsp:txXfrm>
        <a:off x="4039683" y="2583989"/>
        <a:ext cx="2864857" cy="101112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E40C-6249-4B15-AF38-5BB20982178A}">
      <dsp:nvSpPr>
        <dsp:cNvPr id="0" name=""/>
        <dsp:cNvSpPr/>
      </dsp:nvSpPr>
      <dsp:spPr>
        <a:xfrm>
          <a:off x="0" y="885802"/>
          <a:ext cx="10936964" cy="118107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02B8B-DE50-4AE4-9F9B-129389E84A39}">
      <dsp:nvSpPr>
        <dsp:cNvPr id="0" name=""/>
        <dsp:cNvSpPr/>
      </dsp:nvSpPr>
      <dsp:spPr>
        <a:xfrm>
          <a:off x="4325" y="0"/>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Accéder</a:t>
          </a:r>
        </a:p>
      </dsp:txBody>
      <dsp:txXfrm>
        <a:off x="4325" y="0"/>
        <a:ext cx="1891272" cy="1181070"/>
      </dsp:txXfrm>
    </dsp:sp>
    <dsp:sp modelId="{50106EB4-0E59-44C1-B1FB-84948B308526}">
      <dsp:nvSpPr>
        <dsp:cNvPr id="0" name=""/>
        <dsp:cNvSpPr/>
      </dsp:nvSpPr>
      <dsp:spPr>
        <a:xfrm>
          <a:off x="802328"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A64ABF-203E-417A-B058-0CD8E5DE762D}">
      <dsp:nvSpPr>
        <dsp:cNvPr id="0" name=""/>
        <dsp:cNvSpPr/>
      </dsp:nvSpPr>
      <dsp:spPr>
        <a:xfrm>
          <a:off x="1990161" y="1771605"/>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Rechercher</a:t>
          </a:r>
        </a:p>
      </dsp:txBody>
      <dsp:txXfrm>
        <a:off x="1990161" y="1771605"/>
        <a:ext cx="1891272" cy="1181070"/>
      </dsp:txXfrm>
    </dsp:sp>
    <dsp:sp modelId="{F8405861-B9A6-48F9-B172-5D7149C7AE7B}">
      <dsp:nvSpPr>
        <dsp:cNvPr id="0" name=""/>
        <dsp:cNvSpPr/>
      </dsp:nvSpPr>
      <dsp:spPr>
        <a:xfrm>
          <a:off x="2788164"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BE2CC-C99D-45C1-94AB-CA2D975CBE81}">
      <dsp:nvSpPr>
        <dsp:cNvPr id="0" name=""/>
        <dsp:cNvSpPr/>
      </dsp:nvSpPr>
      <dsp:spPr>
        <a:xfrm>
          <a:off x="3975997" y="0"/>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Collaborer</a:t>
          </a:r>
        </a:p>
      </dsp:txBody>
      <dsp:txXfrm>
        <a:off x="3975997" y="0"/>
        <a:ext cx="1891272" cy="1181070"/>
      </dsp:txXfrm>
    </dsp:sp>
    <dsp:sp modelId="{503A70B1-AFA3-43C4-81EB-05FCB2828E8A}">
      <dsp:nvSpPr>
        <dsp:cNvPr id="0" name=""/>
        <dsp:cNvSpPr/>
      </dsp:nvSpPr>
      <dsp:spPr>
        <a:xfrm>
          <a:off x="4774000"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AE1640-2FE0-4833-B2B1-7EFC10FE5C80}">
      <dsp:nvSpPr>
        <dsp:cNvPr id="0" name=""/>
        <dsp:cNvSpPr/>
      </dsp:nvSpPr>
      <dsp:spPr>
        <a:xfrm>
          <a:off x="5961833" y="1771605"/>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Analyser</a:t>
          </a:r>
        </a:p>
      </dsp:txBody>
      <dsp:txXfrm>
        <a:off x="5961833" y="1771605"/>
        <a:ext cx="1891272" cy="1181070"/>
      </dsp:txXfrm>
    </dsp:sp>
    <dsp:sp modelId="{54F7E507-0485-4A06-B1F5-B416BA917329}">
      <dsp:nvSpPr>
        <dsp:cNvPr id="0" name=""/>
        <dsp:cNvSpPr/>
      </dsp:nvSpPr>
      <dsp:spPr>
        <a:xfrm>
          <a:off x="6759836"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51C7A3-C5C7-498A-8FEC-FF8A877A46CC}">
      <dsp:nvSpPr>
        <dsp:cNvPr id="0" name=""/>
        <dsp:cNvSpPr/>
      </dsp:nvSpPr>
      <dsp:spPr>
        <a:xfrm>
          <a:off x="7947669" y="0"/>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Partager</a:t>
          </a:r>
        </a:p>
      </dsp:txBody>
      <dsp:txXfrm>
        <a:off x="7947669" y="0"/>
        <a:ext cx="1891272" cy="1181070"/>
      </dsp:txXfrm>
    </dsp:sp>
    <dsp:sp modelId="{5BCD5B49-891C-4E50-AA96-C8479B5667DC}">
      <dsp:nvSpPr>
        <dsp:cNvPr id="0" name=""/>
        <dsp:cNvSpPr/>
      </dsp:nvSpPr>
      <dsp:spPr>
        <a:xfrm>
          <a:off x="8745672"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1514840" y="496910"/>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0A12F9F-B391-400A-8B3E-0D78297B3BA2}">
      <dsp:nvSpPr>
        <dsp:cNvPr id="0" name=""/>
        <dsp:cNvSpPr/>
      </dsp:nvSpPr>
      <dsp:spPr>
        <a:xfrm>
          <a:off x="2499374" y="1084003"/>
          <a:ext cx="2694559" cy="2694559"/>
        </a:xfrm>
        <a:prstGeom prst="leftCircularArrow">
          <a:avLst>
            <a:gd name="adj1" fmla="val 4265"/>
            <a:gd name="adj2" fmla="val 539002"/>
            <a:gd name="adj3" fmla="val 2473688"/>
            <a:gd name="adj4" fmla="val 9183665"/>
            <a:gd name="adj5" fmla="val 497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1766553" y="987257"/>
          <a:ext cx="1979994" cy="1997998"/>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Recherche simple</a:t>
          </a:r>
        </a:p>
        <a:p>
          <a:pPr marL="0" lvl="0" indent="0" algn="ctr" defTabSz="889000">
            <a:lnSpc>
              <a:spcPct val="90000"/>
            </a:lnSpc>
            <a:spcBef>
              <a:spcPct val="0"/>
            </a:spcBef>
            <a:spcAft>
              <a:spcPct val="35000"/>
            </a:spcAft>
            <a:buNone/>
          </a:pPr>
          <a:r>
            <a:rPr lang="fr-FR" sz="1800" kern="1200"/>
            <a:t>Sur tous les éléments avec filtres avancés</a:t>
          </a:r>
        </a:p>
      </dsp:txBody>
      <dsp:txXfrm>
        <a:off x="1824545" y="1045249"/>
        <a:ext cx="1864010" cy="1882014"/>
      </dsp:txXfrm>
    </dsp:sp>
    <dsp:sp modelId="{989EB0D2-DDDF-4035-B32C-115720CB3D09}">
      <dsp:nvSpPr>
        <dsp:cNvPr id="0" name=""/>
        <dsp:cNvSpPr/>
      </dsp:nvSpPr>
      <dsp:spPr>
        <a:xfrm>
          <a:off x="4335425" y="1155672"/>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53123"/>
              <a:satOff val="-2196"/>
              <a:lumOff val="12807"/>
              <a:alphaOff val="0"/>
            </a:schemeClr>
          </a:solidFill>
          <a:prstDash val="solid"/>
        </a:ln>
        <a:effectLst/>
      </dsp:spPr>
      <dsp:style>
        <a:lnRef idx="1">
          <a:scrgbClr r="0" g="0" b="0"/>
        </a:lnRef>
        <a:fillRef idx="1">
          <a:scrgbClr r="0" g="0" b="0"/>
        </a:fillRef>
        <a:effectRef idx="0">
          <a:scrgbClr r="0" g="0" b="0"/>
        </a:effectRef>
        <a:fontRef idx="minor"/>
      </dsp:style>
    </dsp:sp>
    <dsp:sp modelId="{2BA2B4EC-BCB1-4E1F-8D27-AA4AC55F7854}">
      <dsp:nvSpPr>
        <dsp:cNvPr id="0" name=""/>
        <dsp:cNvSpPr/>
      </dsp:nvSpPr>
      <dsp:spPr>
        <a:xfrm>
          <a:off x="5337517" y="-583058"/>
          <a:ext cx="2911201" cy="2911201"/>
        </a:xfrm>
        <a:prstGeom prst="circularArrow">
          <a:avLst>
            <a:gd name="adj1" fmla="val 3947"/>
            <a:gd name="adj2" fmla="val 495060"/>
            <a:gd name="adj3" fmla="val 19152906"/>
            <a:gd name="adj4" fmla="val 12398988"/>
            <a:gd name="adj5" fmla="val 460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982EC21-4B52-417D-8C65-E2D5B39DEF13}">
      <dsp:nvSpPr>
        <dsp:cNvPr id="0" name=""/>
        <dsp:cNvSpPr/>
      </dsp:nvSpPr>
      <dsp:spPr>
        <a:xfrm>
          <a:off x="4613422" y="275491"/>
          <a:ext cx="1979994" cy="1997998"/>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tags</a:t>
          </a:r>
        </a:p>
        <a:p>
          <a:pPr marL="0" lvl="0" indent="0" algn="ctr" defTabSz="889000">
            <a:lnSpc>
              <a:spcPct val="90000"/>
            </a:lnSpc>
            <a:spcBef>
              <a:spcPct val="0"/>
            </a:spcBef>
            <a:spcAft>
              <a:spcPct val="35000"/>
            </a:spcAft>
            <a:buNone/>
          </a:pPr>
          <a:endParaRPr lang="fr-FR" sz="1200" b="1" kern="1200"/>
        </a:p>
        <a:p>
          <a:pPr marL="0" lvl="0" indent="0" algn="ctr" defTabSz="889000">
            <a:lnSpc>
              <a:spcPct val="90000"/>
            </a:lnSpc>
            <a:spcBef>
              <a:spcPct val="0"/>
            </a:spcBef>
            <a:spcAft>
              <a:spcPct val="35000"/>
            </a:spcAft>
            <a:buNone/>
          </a:pPr>
          <a:r>
            <a:rPr lang="fr-FR" sz="1800" b="0" kern="1200"/>
            <a:t>Sur la globalité des éléments du référentiel</a:t>
          </a:r>
        </a:p>
      </dsp:txBody>
      <dsp:txXfrm>
        <a:off x="4671414" y="333483"/>
        <a:ext cx="1864010" cy="1882014"/>
      </dsp:txXfrm>
    </dsp:sp>
    <dsp:sp modelId="{338750C2-BDED-4FEE-A2CB-B1A2A5D49032}">
      <dsp:nvSpPr>
        <dsp:cNvPr id="0" name=""/>
        <dsp:cNvSpPr/>
      </dsp:nvSpPr>
      <dsp:spPr>
        <a:xfrm>
          <a:off x="7156010" y="496910"/>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0C7B5BE3-E3C7-4AC8-8543-EBB2A0C33BBA}">
      <dsp:nvSpPr>
        <dsp:cNvPr id="0" name=""/>
        <dsp:cNvSpPr/>
      </dsp:nvSpPr>
      <dsp:spPr>
        <a:xfrm>
          <a:off x="7428120" y="970476"/>
          <a:ext cx="1979994" cy="1997998"/>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Recherche avancée</a:t>
          </a:r>
          <a:r>
            <a:rPr lang="fr-FR" sz="2000" kern="1200"/>
            <a:t> </a:t>
          </a:r>
        </a:p>
        <a:p>
          <a:pPr marL="0" lvl="0" indent="0" algn="ctr" defTabSz="889000">
            <a:lnSpc>
              <a:spcPct val="90000"/>
            </a:lnSpc>
            <a:spcBef>
              <a:spcPct val="0"/>
            </a:spcBef>
            <a:spcAft>
              <a:spcPct val="35000"/>
            </a:spcAft>
            <a:buNone/>
          </a:pPr>
          <a:r>
            <a:rPr lang="fr-FR" sz="1800" kern="1200"/>
            <a:t>Multicritères avec filtres</a:t>
          </a:r>
        </a:p>
      </dsp:txBody>
      <dsp:txXfrm>
        <a:off x="7486112" y="1028468"/>
        <a:ext cx="1864010" cy="188201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D0E64E-2E87-4263-B373-E45BD4209DDA}">
      <dsp:nvSpPr>
        <dsp:cNvPr id="0" name=""/>
        <dsp:cNvSpPr/>
      </dsp:nvSpPr>
      <dsp:spPr>
        <a:xfrm>
          <a:off x="504791" y="141682"/>
          <a:ext cx="5720967" cy="1225336"/>
        </a:xfrm>
        <a:prstGeom prst="rightArrow">
          <a:avLst/>
        </a:prstGeom>
        <a:solidFill>
          <a:schemeClr val="bg1">
            <a:lumMod val="95000"/>
            <a:alpha val="7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772096D-17C0-497A-A803-9F56CDC59CDD}">
      <dsp:nvSpPr>
        <dsp:cNvPr id="0" name=""/>
        <dsp:cNvSpPr/>
      </dsp:nvSpPr>
      <dsp:spPr>
        <a:xfrm>
          <a:off x="1177846" y="452610"/>
          <a:ext cx="2019165" cy="603480"/>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a:t>Commentaires</a:t>
          </a:r>
          <a:endParaRPr lang="fr-FR" sz="2000" kern="1200"/>
        </a:p>
      </dsp:txBody>
      <dsp:txXfrm>
        <a:off x="1207305" y="482069"/>
        <a:ext cx="1960247" cy="544562"/>
      </dsp:txXfrm>
    </dsp:sp>
    <dsp:sp modelId="{90AF058F-CBB4-4AC2-81CD-35AB88B9EE92}">
      <dsp:nvSpPr>
        <dsp:cNvPr id="0" name=""/>
        <dsp:cNvSpPr/>
      </dsp:nvSpPr>
      <dsp:spPr>
        <a:xfrm>
          <a:off x="3533538" y="452610"/>
          <a:ext cx="2019165" cy="603480"/>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a:t>Tâches</a:t>
          </a:r>
          <a:endParaRPr lang="fr-FR" sz="2000" kern="1200"/>
        </a:p>
      </dsp:txBody>
      <dsp:txXfrm>
        <a:off x="3562997" y="482069"/>
        <a:ext cx="1960247" cy="54456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D0E64E-2E87-4263-B373-E45BD4209DDA}">
      <dsp:nvSpPr>
        <dsp:cNvPr id="0" name=""/>
        <dsp:cNvSpPr/>
      </dsp:nvSpPr>
      <dsp:spPr>
        <a:xfrm>
          <a:off x="820816" y="0"/>
          <a:ext cx="9302591" cy="1781773"/>
        </a:xfrm>
        <a:prstGeom prst="rightArrow">
          <a:avLst/>
        </a:prstGeom>
        <a:solidFill>
          <a:schemeClr val="accent1">
            <a:lumMod val="20000"/>
            <a:lumOff val="80000"/>
            <a:alpha val="2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772096D-17C0-497A-A803-9F56CDC59CDD}">
      <dsp:nvSpPr>
        <dsp:cNvPr id="0" name=""/>
        <dsp:cNvSpPr/>
      </dsp:nvSpPr>
      <dsp:spPr>
        <a:xfrm>
          <a:off x="3740"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a:t>Créer</a:t>
          </a:r>
          <a:endParaRPr lang="fr-FR" sz="2000" kern="1200"/>
        </a:p>
      </dsp:txBody>
      <dsp:txXfrm>
        <a:off x="38532" y="569323"/>
        <a:ext cx="2360803" cy="643125"/>
      </dsp:txXfrm>
    </dsp:sp>
    <dsp:sp modelId="{90AF058F-CBB4-4AC2-81CD-35AB88B9EE92}">
      <dsp:nvSpPr>
        <dsp:cNvPr id="0" name=""/>
        <dsp:cNvSpPr/>
      </dsp:nvSpPr>
      <dsp:spPr>
        <a:xfrm>
          <a:off x="2839192"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a:t>Analyser</a:t>
          </a:r>
          <a:endParaRPr lang="fr-FR" sz="2000" kern="1200"/>
        </a:p>
      </dsp:txBody>
      <dsp:txXfrm>
        <a:off x="2873984" y="569323"/>
        <a:ext cx="2360803" cy="643125"/>
      </dsp:txXfrm>
    </dsp:sp>
    <dsp:sp modelId="{F42730D1-032F-4C17-9BBF-6F5E4C06458E}">
      <dsp:nvSpPr>
        <dsp:cNvPr id="0" name=""/>
        <dsp:cNvSpPr/>
      </dsp:nvSpPr>
      <dsp:spPr>
        <a:xfrm>
          <a:off x="5674644"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a:t>Sauvegarder</a:t>
          </a:r>
          <a:endParaRPr lang="fr-FR" sz="2000" kern="1200"/>
        </a:p>
      </dsp:txBody>
      <dsp:txXfrm>
        <a:off x="5709436" y="569323"/>
        <a:ext cx="2360803" cy="643125"/>
      </dsp:txXfrm>
    </dsp:sp>
    <dsp:sp modelId="{ECB54F62-687E-472D-A596-3EF67FB6452C}">
      <dsp:nvSpPr>
        <dsp:cNvPr id="0" name=""/>
        <dsp:cNvSpPr/>
      </dsp:nvSpPr>
      <dsp:spPr>
        <a:xfrm>
          <a:off x="8510096"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a:t>Partager</a:t>
          </a:r>
          <a:endParaRPr lang="fr-FR" sz="2000" kern="1200"/>
        </a:p>
      </dsp:txBody>
      <dsp:txXfrm>
        <a:off x="8544888" y="569323"/>
        <a:ext cx="2360803" cy="64312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l="-5000" r="-5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Démonstration</a:t>
          </a:r>
        </a:p>
      </dsp:txBody>
      <dsp:txXfrm>
        <a:off x="4039683" y="2583989"/>
        <a:ext cx="2864857" cy="101112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l="-17000" r="-17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Les atouts</a:t>
          </a:r>
        </a:p>
      </dsp:txBody>
      <dsp:txXfrm>
        <a:off x="4039683" y="2583989"/>
        <a:ext cx="2864857" cy="101112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l="-4000" r="-4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Intégration </a:t>
          </a:r>
          <a:r>
            <a:rPr lang="fr-FR" sz="2800" b="1" kern="1200" err="1">
              <a:solidFill>
                <a:schemeClr val="tx1"/>
              </a:solidFill>
            </a:rPr>
            <a:t>reporting</a:t>
          </a:r>
          <a:endParaRPr lang="fr-FR" sz="2800" b="1" kern="1200">
            <a:solidFill>
              <a:schemeClr val="tx1"/>
            </a:solidFill>
          </a:endParaRPr>
        </a:p>
      </dsp:txBody>
      <dsp:txXfrm>
        <a:off x="4039683" y="2583989"/>
        <a:ext cx="2864857" cy="101112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t="-6000" b="-6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a:solidFill>
                <a:schemeClr val="tx1"/>
              </a:solidFill>
            </a:rPr>
            <a:t>L’option RGPD</a:t>
          </a:r>
        </a:p>
      </dsp:txBody>
      <dsp:txXfrm>
        <a:off x="4039683" y="2583989"/>
        <a:ext cx="2864857" cy="101112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E40C-6249-4B15-AF38-5BB20982178A}">
      <dsp:nvSpPr>
        <dsp:cNvPr id="0" name=""/>
        <dsp:cNvSpPr/>
      </dsp:nvSpPr>
      <dsp:spPr>
        <a:xfrm>
          <a:off x="0" y="1015416"/>
          <a:ext cx="11881320" cy="135388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4193C4-2CB7-4465-B61E-D4C93049BAE3}">
      <dsp:nvSpPr>
        <dsp:cNvPr id="0" name=""/>
        <dsp:cNvSpPr/>
      </dsp:nvSpPr>
      <dsp:spPr>
        <a:xfrm>
          <a:off x="4911" y="0"/>
          <a:ext cx="1421678"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Organiser le projet RGPD</a:t>
          </a:r>
        </a:p>
      </dsp:txBody>
      <dsp:txXfrm>
        <a:off x="4911" y="0"/>
        <a:ext cx="1421678" cy="1353889"/>
      </dsp:txXfrm>
    </dsp:sp>
    <dsp:sp modelId="{140EFE5F-2D11-46D8-BE8E-157138D0858C}">
      <dsp:nvSpPr>
        <dsp:cNvPr id="0" name=""/>
        <dsp:cNvSpPr/>
      </dsp:nvSpPr>
      <dsp:spPr>
        <a:xfrm>
          <a:off x="546514"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97630F-8F65-40C1-842C-1BC68118405C}">
      <dsp:nvSpPr>
        <dsp:cNvPr id="0" name=""/>
        <dsp:cNvSpPr/>
      </dsp:nvSpPr>
      <dsp:spPr>
        <a:xfrm>
          <a:off x="1454720" y="2030833"/>
          <a:ext cx="1775713"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Registre des traitements</a:t>
          </a:r>
        </a:p>
      </dsp:txBody>
      <dsp:txXfrm>
        <a:off x="1454720" y="2030833"/>
        <a:ext cx="1775713" cy="1353889"/>
      </dsp:txXfrm>
    </dsp:sp>
    <dsp:sp modelId="{6FE4A130-48B4-4F2B-8E2A-4CF28107594F}">
      <dsp:nvSpPr>
        <dsp:cNvPr id="0" name=""/>
        <dsp:cNvSpPr/>
      </dsp:nvSpPr>
      <dsp:spPr>
        <a:xfrm>
          <a:off x="2173340"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A557B5-018D-4A2C-BD0F-574077F67D9D}">
      <dsp:nvSpPr>
        <dsp:cNvPr id="0" name=""/>
        <dsp:cNvSpPr/>
      </dsp:nvSpPr>
      <dsp:spPr>
        <a:xfrm>
          <a:off x="3258562" y="0"/>
          <a:ext cx="1403495"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Catégories données</a:t>
          </a:r>
        </a:p>
      </dsp:txBody>
      <dsp:txXfrm>
        <a:off x="3258562" y="0"/>
        <a:ext cx="1403495" cy="1353889"/>
      </dsp:txXfrm>
    </dsp:sp>
    <dsp:sp modelId="{44C9021C-8523-4893-BE8A-35BD2A00043E}">
      <dsp:nvSpPr>
        <dsp:cNvPr id="0" name=""/>
        <dsp:cNvSpPr/>
      </dsp:nvSpPr>
      <dsp:spPr>
        <a:xfrm>
          <a:off x="3791074"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87115F-15BC-4718-AA91-3111D2D2CFF2}">
      <dsp:nvSpPr>
        <dsp:cNvPr id="0" name=""/>
        <dsp:cNvSpPr/>
      </dsp:nvSpPr>
      <dsp:spPr>
        <a:xfrm>
          <a:off x="4690188" y="2030833"/>
          <a:ext cx="1649011"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Les données personnelles</a:t>
          </a:r>
        </a:p>
      </dsp:txBody>
      <dsp:txXfrm>
        <a:off x="4690188" y="2030833"/>
        <a:ext cx="1649011" cy="1353889"/>
      </dsp:txXfrm>
    </dsp:sp>
    <dsp:sp modelId="{7944FD8C-93DB-4F41-B928-10429F8268F3}">
      <dsp:nvSpPr>
        <dsp:cNvPr id="0" name=""/>
        <dsp:cNvSpPr/>
      </dsp:nvSpPr>
      <dsp:spPr>
        <a:xfrm>
          <a:off x="5345457"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1E771B-F1CC-4A00-99AD-ABEF3C21E51B}">
      <dsp:nvSpPr>
        <dsp:cNvPr id="0" name=""/>
        <dsp:cNvSpPr/>
      </dsp:nvSpPr>
      <dsp:spPr>
        <a:xfrm>
          <a:off x="6367329" y="0"/>
          <a:ext cx="1305013"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Les acteurs </a:t>
          </a:r>
        </a:p>
      </dsp:txBody>
      <dsp:txXfrm>
        <a:off x="6367329" y="0"/>
        <a:ext cx="1305013" cy="1353889"/>
      </dsp:txXfrm>
    </dsp:sp>
    <dsp:sp modelId="{7D3F8428-602C-4FEC-82FA-7E961742A1EA}">
      <dsp:nvSpPr>
        <dsp:cNvPr id="0" name=""/>
        <dsp:cNvSpPr/>
      </dsp:nvSpPr>
      <dsp:spPr>
        <a:xfrm>
          <a:off x="6850600"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450A98-BF32-403F-A2E6-D260CA61EB30}">
      <dsp:nvSpPr>
        <dsp:cNvPr id="0" name=""/>
        <dsp:cNvSpPr/>
      </dsp:nvSpPr>
      <dsp:spPr>
        <a:xfrm>
          <a:off x="7700472" y="2030833"/>
          <a:ext cx="1650074"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Cartographie du SI</a:t>
          </a:r>
        </a:p>
      </dsp:txBody>
      <dsp:txXfrm>
        <a:off x="7700472" y="2030833"/>
        <a:ext cx="1650074" cy="1353889"/>
      </dsp:txXfrm>
    </dsp:sp>
    <dsp:sp modelId="{7AF546EB-FE29-4E39-9B35-408A17D880B9}">
      <dsp:nvSpPr>
        <dsp:cNvPr id="0" name=""/>
        <dsp:cNvSpPr/>
      </dsp:nvSpPr>
      <dsp:spPr>
        <a:xfrm>
          <a:off x="8356274"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A349A8-6090-4BD2-9B47-B5CAE7C77D61}">
      <dsp:nvSpPr>
        <dsp:cNvPr id="0" name=""/>
        <dsp:cNvSpPr/>
      </dsp:nvSpPr>
      <dsp:spPr>
        <a:xfrm>
          <a:off x="9378677" y="0"/>
          <a:ext cx="1309598"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fr-FR" sz="2000" b="1" kern="1200">
              <a:solidFill>
                <a:schemeClr val="accent1">
                  <a:lumMod val="75000"/>
                </a:schemeClr>
              </a:solidFill>
            </a:rPr>
            <a:t>Gestion incidents</a:t>
          </a:r>
        </a:p>
      </dsp:txBody>
      <dsp:txXfrm>
        <a:off x="9378677" y="0"/>
        <a:ext cx="1309598" cy="1353889"/>
      </dsp:txXfrm>
    </dsp:sp>
    <dsp:sp modelId="{C564AC53-0D48-4D73-961B-B8448A4C90AC}">
      <dsp:nvSpPr>
        <dsp:cNvPr id="0" name=""/>
        <dsp:cNvSpPr/>
      </dsp:nvSpPr>
      <dsp:spPr>
        <a:xfrm>
          <a:off x="9864240" y="1523125"/>
          <a:ext cx="338472" cy="338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7EC70-18A6-4439-B5F4-3C5967B08D40}">
      <dsp:nvSpPr>
        <dsp:cNvPr id="0" name=""/>
        <dsp:cNvSpPr/>
      </dsp:nvSpPr>
      <dsp:spPr>
        <a:xfrm>
          <a:off x="10680" y="0"/>
          <a:ext cx="10926283" cy="719733"/>
        </a:xfrm>
        <a:prstGeom prst="chevron">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FR" sz="2400" b="1" kern="1200"/>
            <a:t>Data Lineage   –   Analyse d’impact</a:t>
          </a:r>
        </a:p>
      </dsp:txBody>
      <dsp:txXfrm>
        <a:off x="370547" y="0"/>
        <a:ext cx="10206550" cy="71973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18B41-D2F7-409B-A957-2C26940004D1}">
      <dsp:nvSpPr>
        <dsp:cNvPr id="0" name=""/>
        <dsp:cNvSpPr/>
      </dsp:nvSpPr>
      <dsp:spPr>
        <a:xfrm>
          <a:off x="1738" y="0"/>
          <a:ext cx="3556467" cy="836712"/>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a:t>L’organisation</a:t>
          </a:r>
          <a:endParaRPr lang="fr-FR" sz="2400" kern="1200"/>
        </a:p>
      </dsp:txBody>
      <dsp:txXfrm>
        <a:off x="26244" y="24506"/>
        <a:ext cx="3507455" cy="78770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243164" y="568554"/>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A36D7CE-EADD-4627-9C70-FA600A7F0C48}">
      <dsp:nvSpPr>
        <dsp:cNvPr id="0" name=""/>
        <dsp:cNvSpPr/>
      </dsp:nvSpPr>
      <dsp:spPr>
        <a:xfrm>
          <a:off x="1304519" y="1273268"/>
          <a:ext cx="2533144" cy="2533144"/>
        </a:xfrm>
        <a:prstGeom prst="leftCircularArrow">
          <a:avLst>
            <a:gd name="adj1" fmla="val 4536"/>
            <a:gd name="adj2" fmla="val 577178"/>
            <a:gd name="adj3" fmla="val 2379212"/>
            <a:gd name="adj4" fmla="val 9051012"/>
            <a:gd name="adj5" fmla="val 5293"/>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673659" y="1296144"/>
          <a:ext cx="1799992" cy="1799997"/>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phases du projet</a:t>
          </a:r>
        </a:p>
        <a:p>
          <a:pPr marL="0" lvl="0" indent="0" algn="ctr" defTabSz="889000">
            <a:lnSpc>
              <a:spcPct val="90000"/>
            </a:lnSpc>
            <a:spcBef>
              <a:spcPct val="0"/>
            </a:spcBef>
            <a:spcAft>
              <a:spcPct val="35000"/>
            </a:spcAft>
            <a:buNone/>
          </a:pPr>
          <a:r>
            <a:rPr lang="fr-FR" sz="2000" b="0" kern="1200"/>
            <a:t>Vision graphique et workflow</a:t>
          </a:r>
          <a:endParaRPr lang="fr-FR" sz="1800" b="0" kern="1200"/>
        </a:p>
      </dsp:txBody>
      <dsp:txXfrm>
        <a:off x="726379" y="1348864"/>
        <a:ext cx="1694552" cy="1694557"/>
      </dsp:txXfrm>
    </dsp:sp>
    <dsp:sp modelId="{2F482652-D9A5-40CF-B6FD-1377329E6BCA}">
      <dsp:nvSpPr>
        <dsp:cNvPr id="0" name=""/>
        <dsp:cNvSpPr/>
      </dsp:nvSpPr>
      <dsp:spPr>
        <a:xfrm>
          <a:off x="3002269" y="1140606"/>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1374905E-56B4-458C-8DCB-CF0BE06C143F}">
      <dsp:nvSpPr>
        <dsp:cNvPr id="0" name=""/>
        <dsp:cNvSpPr/>
      </dsp:nvSpPr>
      <dsp:spPr>
        <a:xfrm>
          <a:off x="4023699" y="-580362"/>
          <a:ext cx="2828331" cy="2828331"/>
        </a:xfrm>
        <a:prstGeom prst="circularArrow">
          <a:avLst>
            <a:gd name="adj1" fmla="val 4063"/>
            <a:gd name="adj2" fmla="val 510995"/>
            <a:gd name="adj3" fmla="val 19301354"/>
            <a:gd name="adj4" fmla="val 12563370"/>
            <a:gd name="adj5" fmla="val 4740"/>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CB41963-6E09-4024-9A5B-DA270E6F3F02}">
      <dsp:nvSpPr>
        <dsp:cNvPr id="0" name=""/>
        <dsp:cNvSpPr/>
      </dsp:nvSpPr>
      <dsp:spPr>
        <a:xfrm>
          <a:off x="3394683" y="200902"/>
          <a:ext cx="1838964" cy="1879407"/>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solidFill>
                <a:schemeClr val="bg1"/>
              </a:solidFill>
            </a:rPr>
            <a:t>Le registre des traitements</a:t>
          </a:r>
        </a:p>
        <a:p>
          <a:pPr marL="0" lvl="0" indent="0" algn="ctr" defTabSz="889000">
            <a:lnSpc>
              <a:spcPct val="90000"/>
            </a:lnSpc>
            <a:spcBef>
              <a:spcPct val="0"/>
            </a:spcBef>
            <a:spcAft>
              <a:spcPct val="35000"/>
            </a:spcAft>
            <a:buNone/>
          </a:pPr>
          <a:r>
            <a:rPr lang="fr-FR" sz="2000" kern="1200">
              <a:solidFill>
                <a:schemeClr val="bg1"/>
              </a:solidFill>
              <a:latin typeface="+mn-lt"/>
            </a:rPr>
            <a:t>Le responsable, la finalité et enjeux, les destinataires</a:t>
          </a:r>
          <a:endParaRPr lang="fr-FR" sz="1800" kern="1200">
            <a:solidFill>
              <a:schemeClr val="bg1"/>
            </a:solidFill>
          </a:endParaRPr>
        </a:p>
      </dsp:txBody>
      <dsp:txXfrm>
        <a:off x="3448544" y="254763"/>
        <a:ext cx="1731242" cy="1771685"/>
      </dsp:txXfrm>
    </dsp:sp>
    <dsp:sp modelId="{7183DACD-2975-40DC-9916-ADC30694788A}">
      <dsp:nvSpPr>
        <dsp:cNvPr id="0" name=""/>
        <dsp:cNvSpPr/>
      </dsp:nvSpPr>
      <dsp:spPr>
        <a:xfrm>
          <a:off x="5780859" y="540780"/>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A2E066AE-120D-4920-900A-C3F3A43E51E2}">
      <dsp:nvSpPr>
        <dsp:cNvPr id="0" name=""/>
        <dsp:cNvSpPr/>
      </dsp:nvSpPr>
      <dsp:spPr>
        <a:xfrm>
          <a:off x="6798614" y="1257973"/>
          <a:ext cx="2526756" cy="2526756"/>
        </a:xfrm>
        <a:prstGeom prst="leftCircularArrow">
          <a:avLst>
            <a:gd name="adj1" fmla="val 4548"/>
            <a:gd name="adj2" fmla="val 578801"/>
            <a:gd name="adj3" fmla="val 2229306"/>
            <a:gd name="adj4" fmla="val 8899484"/>
            <a:gd name="adj5" fmla="val 530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A1E5FE5-808C-4255-816D-7DB3E93C3136}">
      <dsp:nvSpPr>
        <dsp:cNvPr id="0" name=""/>
        <dsp:cNvSpPr/>
      </dsp:nvSpPr>
      <dsp:spPr>
        <a:xfrm>
          <a:off x="6218158" y="1208295"/>
          <a:ext cx="1749195" cy="1911091"/>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catégories et les données personnelles</a:t>
          </a:r>
        </a:p>
        <a:p>
          <a:pPr marL="0" lvl="0" indent="0" algn="ctr" defTabSz="889000">
            <a:lnSpc>
              <a:spcPct val="90000"/>
            </a:lnSpc>
            <a:spcBef>
              <a:spcPct val="0"/>
            </a:spcBef>
            <a:spcAft>
              <a:spcPct val="35000"/>
            </a:spcAft>
            <a:buNone/>
          </a:pPr>
          <a:r>
            <a:rPr lang="fr-FR" sz="2000" b="0" kern="1200"/>
            <a:t>Saisie ou ajout de variable</a:t>
          </a:r>
          <a:endParaRPr lang="fr-FR" sz="2000" b="1" kern="1200"/>
        </a:p>
      </dsp:txBody>
      <dsp:txXfrm>
        <a:off x="6269390" y="1259527"/>
        <a:ext cx="1646731" cy="1808627"/>
      </dsp:txXfrm>
    </dsp:sp>
    <dsp:sp modelId="{FA62C779-F1C4-42F2-A87E-7EDD1CAED69D}">
      <dsp:nvSpPr>
        <dsp:cNvPr id="0" name=""/>
        <dsp:cNvSpPr/>
      </dsp:nvSpPr>
      <dsp:spPr>
        <a:xfrm>
          <a:off x="8514565" y="1076521"/>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1CCEE7FB-7AC1-40E7-8B05-226F15BDFE1B}">
      <dsp:nvSpPr>
        <dsp:cNvPr id="0" name=""/>
        <dsp:cNvSpPr/>
      </dsp:nvSpPr>
      <dsp:spPr>
        <a:xfrm>
          <a:off x="8951864" y="264988"/>
          <a:ext cx="1749195" cy="1623065"/>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Les acteurs</a:t>
          </a:r>
        </a:p>
        <a:p>
          <a:pPr marL="0" lvl="0" indent="0" algn="ctr" defTabSz="889000">
            <a:lnSpc>
              <a:spcPct val="90000"/>
            </a:lnSpc>
            <a:spcBef>
              <a:spcPct val="0"/>
            </a:spcBef>
            <a:spcAft>
              <a:spcPct val="35000"/>
            </a:spcAft>
            <a:buNone/>
          </a:pPr>
          <a:r>
            <a:rPr lang="fr-FR" sz="2000" b="0" kern="1200"/>
            <a:t>Leurs obligations et les documents</a:t>
          </a:r>
        </a:p>
      </dsp:txBody>
      <dsp:txXfrm>
        <a:off x="8999402" y="312526"/>
        <a:ext cx="1654119" cy="1527989"/>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18B41-D2F7-409B-A957-2C26940004D1}">
      <dsp:nvSpPr>
        <dsp:cNvPr id="0" name=""/>
        <dsp:cNvSpPr/>
      </dsp:nvSpPr>
      <dsp:spPr>
        <a:xfrm>
          <a:off x="1738" y="0"/>
          <a:ext cx="3556467" cy="836712"/>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a:t>L’exploitation</a:t>
          </a:r>
          <a:endParaRPr lang="fr-FR" sz="2400" kern="1200"/>
        </a:p>
      </dsp:txBody>
      <dsp:txXfrm>
        <a:off x="26244" y="24506"/>
        <a:ext cx="3507455" cy="78770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193343" y="568554"/>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A36D7CE-EADD-4627-9C70-FA600A7F0C48}">
      <dsp:nvSpPr>
        <dsp:cNvPr id="0" name=""/>
        <dsp:cNvSpPr/>
      </dsp:nvSpPr>
      <dsp:spPr>
        <a:xfrm>
          <a:off x="1254697" y="1273268"/>
          <a:ext cx="2533144" cy="2533144"/>
        </a:xfrm>
        <a:prstGeom prst="leftCircularArrow">
          <a:avLst>
            <a:gd name="adj1" fmla="val 4536"/>
            <a:gd name="adj2" fmla="val 577178"/>
            <a:gd name="adj3" fmla="val 2379212"/>
            <a:gd name="adj4" fmla="val 9051012"/>
            <a:gd name="adj5" fmla="val 5293"/>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623837" y="1296144"/>
          <a:ext cx="1799992" cy="1799997"/>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Cartographier</a:t>
          </a:r>
        </a:p>
        <a:p>
          <a:pPr marL="0" lvl="0" indent="0" algn="ctr" defTabSz="889000">
            <a:lnSpc>
              <a:spcPct val="90000"/>
            </a:lnSpc>
            <a:spcBef>
              <a:spcPct val="0"/>
            </a:spcBef>
            <a:spcAft>
              <a:spcPct val="35000"/>
            </a:spcAft>
            <a:buNone/>
          </a:pPr>
          <a:r>
            <a:rPr lang="fr-FR" sz="2000" b="0" kern="1200"/>
            <a:t>Le SI des données personnelles</a:t>
          </a:r>
          <a:endParaRPr lang="fr-FR" sz="1800" b="0" kern="1200"/>
        </a:p>
      </dsp:txBody>
      <dsp:txXfrm>
        <a:off x="676557" y="1348864"/>
        <a:ext cx="1694552" cy="1694557"/>
      </dsp:txXfrm>
    </dsp:sp>
    <dsp:sp modelId="{2F482652-D9A5-40CF-B6FD-1377329E6BCA}">
      <dsp:nvSpPr>
        <dsp:cNvPr id="0" name=""/>
        <dsp:cNvSpPr/>
      </dsp:nvSpPr>
      <dsp:spPr>
        <a:xfrm>
          <a:off x="2952447" y="1140606"/>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1374905E-56B4-458C-8DCB-CF0BE06C143F}">
      <dsp:nvSpPr>
        <dsp:cNvPr id="0" name=""/>
        <dsp:cNvSpPr/>
      </dsp:nvSpPr>
      <dsp:spPr>
        <a:xfrm>
          <a:off x="3964084" y="-563340"/>
          <a:ext cx="2828492" cy="2828492"/>
        </a:xfrm>
        <a:prstGeom prst="circularArrow">
          <a:avLst>
            <a:gd name="adj1" fmla="val 4063"/>
            <a:gd name="adj2" fmla="val 510963"/>
            <a:gd name="adj3" fmla="val 19353809"/>
            <a:gd name="adj4" fmla="val 12615794"/>
            <a:gd name="adj5" fmla="val 4740"/>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CB41963-6E09-4024-9A5B-DA270E6F3F02}">
      <dsp:nvSpPr>
        <dsp:cNvPr id="0" name=""/>
        <dsp:cNvSpPr/>
      </dsp:nvSpPr>
      <dsp:spPr>
        <a:xfrm>
          <a:off x="3344862" y="200902"/>
          <a:ext cx="1838964" cy="1879407"/>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solidFill>
                <a:schemeClr val="bg1"/>
              </a:solidFill>
            </a:rPr>
            <a:t>Data </a:t>
          </a:r>
          <a:r>
            <a:rPr lang="fr-FR" sz="2000" b="1" kern="1200" err="1">
              <a:solidFill>
                <a:schemeClr val="bg1"/>
              </a:solidFill>
            </a:rPr>
            <a:t>Lineage</a:t>
          </a:r>
          <a:endParaRPr lang="fr-FR" sz="2000" b="1" kern="1200">
            <a:solidFill>
              <a:schemeClr val="bg1"/>
            </a:solidFill>
          </a:endParaRPr>
        </a:p>
        <a:p>
          <a:pPr marL="0" lvl="0" indent="0" algn="ctr" defTabSz="889000">
            <a:lnSpc>
              <a:spcPct val="90000"/>
            </a:lnSpc>
            <a:spcBef>
              <a:spcPct val="0"/>
            </a:spcBef>
            <a:spcAft>
              <a:spcPct val="35000"/>
            </a:spcAft>
            <a:buNone/>
          </a:pPr>
          <a:r>
            <a:rPr lang="fr-FR" sz="2000" kern="1200">
              <a:solidFill>
                <a:schemeClr val="bg1"/>
              </a:solidFill>
              <a:latin typeface="+mn-lt"/>
            </a:rPr>
            <a:t>Analyse des impacts des données personnelles</a:t>
          </a:r>
          <a:endParaRPr lang="fr-FR" sz="1800" kern="1200">
            <a:solidFill>
              <a:schemeClr val="bg1"/>
            </a:solidFill>
          </a:endParaRPr>
        </a:p>
      </dsp:txBody>
      <dsp:txXfrm>
        <a:off x="3398723" y="254763"/>
        <a:ext cx="1731242" cy="1771685"/>
      </dsp:txXfrm>
    </dsp:sp>
    <dsp:sp modelId="{E5674848-C11A-46F3-BAC3-055C851DF89D}">
      <dsp:nvSpPr>
        <dsp:cNvPr id="0" name=""/>
        <dsp:cNvSpPr/>
      </dsp:nvSpPr>
      <dsp:spPr>
        <a:xfrm>
          <a:off x="5731037" y="574984"/>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9824DAC6-6C2D-451B-83CC-5D9AA5057FF1}">
      <dsp:nvSpPr>
        <dsp:cNvPr id="0" name=""/>
        <dsp:cNvSpPr/>
      </dsp:nvSpPr>
      <dsp:spPr>
        <a:xfrm>
          <a:off x="6748243" y="1222831"/>
          <a:ext cx="2526833" cy="2526833"/>
        </a:xfrm>
        <a:prstGeom prst="leftCircularArrow">
          <a:avLst>
            <a:gd name="adj1" fmla="val 4548"/>
            <a:gd name="adj2" fmla="val 578781"/>
            <a:gd name="adj3" fmla="val 2226165"/>
            <a:gd name="adj4" fmla="val 8896362"/>
            <a:gd name="adj5" fmla="val 530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EC57340-09B0-442C-BCEC-9BD17208C844}">
      <dsp:nvSpPr>
        <dsp:cNvPr id="0" name=""/>
        <dsp:cNvSpPr/>
      </dsp:nvSpPr>
      <dsp:spPr>
        <a:xfrm>
          <a:off x="6168336" y="1310908"/>
          <a:ext cx="1749195" cy="17742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Contrôle des incidents et suivi CNIL</a:t>
          </a:r>
        </a:p>
      </dsp:txBody>
      <dsp:txXfrm>
        <a:off x="6219568" y="1362140"/>
        <a:ext cx="1646731" cy="1671810"/>
      </dsp:txXfrm>
    </dsp:sp>
    <dsp:sp modelId="{01C850F1-7702-41D9-B37C-0E211BD8A9AF}">
      <dsp:nvSpPr>
        <dsp:cNvPr id="0" name=""/>
        <dsp:cNvSpPr/>
      </dsp:nvSpPr>
      <dsp:spPr>
        <a:xfrm>
          <a:off x="8464744" y="1040516"/>
          <a:ext cx="1967845" cy="1623060"/>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A19EBFF9-84BA-4182-A287-D3050C0777F2}">
      <dsp:nvSpPr>
        <dsp:cNvPr id="0" name=""/>
        <dsp:cNvSpPr/>
      </dsp:nvSpPr>
      <dsp:spPr>
        <a:xfrm>
          <a:off x="8802400" y="300992"/>
          <a:ext cx="1948481" cy="1479048"/>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b="1" kern="1200"/>
            <a:t>Documentation globale du projet RGPD</a:t>
          </a:r>
        </a:p>
      </dsp:txBody>
      <dsp:txXfrm>
        <a:off x="8845720" y="344312"/>
        <a:ext cx="1861841" cy="1392408"/>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quarter" idx="1"/>
          </p:nvPr>
        </p:nvSpPr>
        <p:spPr>
          <a:xfrm>
            <a:off x="6992307" y="2"/>
            <a:ext cx="5349241" cy="365761"/>
          </a:xfrm>
          <a:prstGeom prst="rect">
            <a:avLst/>
          </a:prstGeom>
        </p:spPr>
        <p:txBody>
          <a:bodyPr vert="horz" lIns="113394" tIns="56697" rIns="113394" bIns="56697" rtlCol="0"/>
          <a:lstStyle>
            <a:lvl1pPr algn="r">
              <a:defRPr sz="1600"/>
            </a:lvl1pPr>
          </a:lstStyle>
          <a:p>
            <a:fld id="{79FFD44E-8763-4BC4-BD67-FC0FD40B8946}" type="datetimeFigureOut">
              <a:rPr lang="fr-FR" smtClean="0"/>
              <a:pPr/>
              <a:t>07/02/2024</a:t>
            </a:fld>
            <a:endParaRPr lang="fr-FR"/>
          </a:p>
        </p:txBody>
      </p:sp>
      <p:sp>
        <p:nvSpPr>
          <p:cNvPr id="4" name="Espace réservé du pied de page 3"/>
          <p:cNvSpPr>
            <a:spLocks noGrp="1"/>
          </p:cNvSpPr>
          <p:nvPr>
            <p:ph type="ftr" sz="quarter" idx="2"/>
          </p:nvPr>
        </p:nvSpPr>
        <p:spPr>
          <a:xfrm>
            <a:off x="3" y="6948173"/>
            <a:ext cx="5349241" cy="365761"/>
          </a:xfrm>
          <a:prstGeom prst="rect">
            <a:avLst/>
          </a:prstGeom>
        </p:spPr>
        <p:txBody>
          <a:bodyPr vert="horz" lIns="113394" tIns="56697" rIns="113394" bIns="56697" rtlCol="0" anchor="b"/>
          <a:lstStyle>
            <a:lvl1pPr algn="l">
              <a:defRPr sz="1600"/>
            </a:lvl1pPr>
          </a:lstStyle>
          <a:p>
            <a:endParaRPr lang="fr-FR"/>
          </a:p>
        </p:txBody>
      </p:sp>
      <p:sp>
        <p:nvSpPr>
          <p:cNvPr id="5" name="Espace réservé du numéro de diapositive 4"/>
          <p:cNvSpPr>
            <a:spLocks noGrp="1"/>
          </p:cNvSpPr>
          <p:nvPr>
            <p:ph type="sldNum" sz="quarter" idx="3"/>
          </p:nvPr>
        </p:nvSpPr>
        <p:spPr>
          <a:xfrm>
            <a:off x="6992307" y="6948173"/>
            <a:ext cx="5349241" cy="365761"/>
          </a:xfrm>
          <a:prstGeom prst="rect">
            <a:avLst/>
          </a:prstGeom>
        </p:spPr>
        <p:txBody>
          <a:bodyPr vert="horz" lIns="113394" tIns="56697" rIns="113394" bIns="56697" rtlCol="0" anchor="b"/>
          <a:lstStyle>
            <a:lvl1pPr algn="r">
              <a:defRPr sz="1600"/>
            </a:lvl1pPr>
          </a:lstStyle>
          <a:p>
            <a:fld id="{56FC214B-18C7-4AD8-95F2-2CDE3727843B}" type="slidenum">
              <a:rPr lang="fr-FR" smtClean="0"/>
              <a:pPr/>
              <a:t>‹N°›</a:t>
            </a:fld>
            <a:endParaRPr lang="fr-FR"/>
          </a:p>
        </p:txBody>
      </p:sp>
    </p:spTree>
    <p:extLst>
      <p:ext uri="{BB962C8B-B14F-4D97-AF65-F5344CB8AC3E}">
        <p14:creationId xmlns:p14="http://schemas.microsoft.com/office/powerpoint/2010/main" val="345534390"/>
      </p:ext>
    </p:extLst>
  </p:cSld>
  <p:clrMap bg1="lt1" tx1="dk1" bg2="lt2" tx2="dk2" accent1="accent1" accent2="accent2" accent3="accent3" accent4="accent4" accent5="accent5" accent6="accent6" hlink="hlink" folHlink="folHlink"/>
  <p:hf sldNum="0" hdr="0" ftr="0" dt="0"/>
  <p:extLst>
    <p:ext uri="{56416CCD-93CA-4268-BC5B-53C4BB910035}">
      <p15:sldGuideLst xmlns:p15="http://schemas.microsoft.com/office/powerpoint/2012/main">
        <p15:guide id="1" orient="horz" pos="2304" userDrawn="1">
          <p15:clr>
            <a:srgbClr val="F26B43"/>
          </p15:clr>
        </p15:guide>
        <p15:guide id="2" pos="388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5349241" cy="365761"/>
          </a:xfrm>
          <a:prstGeom prst="rect">
            <a:avLst/>
          </a:prstGeom>
        </p:spPr>
        <p:txBody>
          <a:bodyPr vert="horz" lIns="113394" tIns="56697" rIns="113394" bIns="56697" rtlCol="0"/>
          <a:lstStyle>
            <a:lvl1pPr algn="l">
              <a:defRPr sz="1600"/>
            </a:lvl1pPr>
          </a:lstStyle>
          <a:p>
            <a:endParaRPr lang="fr-FR"/>
          </a:p>
        </p:txBody>
      </p:sp>
      <p:sp>
        <p:nvSpPr>
          <p:cNvPr id="3" name="Espace réservé de la date 2"/>
          <p:cNvSpPr>
            <a:spLocks noGrp="1"/>
          </p:cNvSpPr>
          <p:nvPr>
            <p:ph type="dt" idx="1"/>
          </p:nvPr>
        </p:nvSpPr>
        <p:spPr>
          <a:xfrm>
            <a:off x="6992307" y="2"/>
            <a:ext cx="5349241" cy="365761"/>
          </a:xfrm>
          <a:prstGeom prst="rect">
            <a:avLst/>
          </a:prstGeom>
        </p:spPr>
        <p:txBody>
          <a:bodyPr vert="horz" lIns="113394" tIns="56697" rIns="113394" bIns="56697" rtlCol="0"/>
          <a:lstStyle>
            <a:lvl1pPr algn="r">
              <a:defRPr sz="1600"/>
            </a:lvl1pPr>
          </a:lstStyle>
          <a:p>
            <a:fld id="{7A5CF674-58D9-42EA-A68C-6CA20BAB5B9A}" type="datetimeFigureOut">
              <a:rPr lang="fr-FR" smtClean="0"/>
              <a:pPr/>
              <a:t>07/02/2024</a:t>
            </a:fld>
            <a:endParaRPr lang="fr-FR"/>
          </a:p>
        </p:txBody>
      </p:sp>
      <p:sp>
        <p:nvSpPr>
          <p:cNvPr id="4" name="Espace réservé de l'image des diapositives 3"/>
          <p:cNvSpPr>
            <a:spLocks noGrp="1" noRot="1" noChangeAspect="1"/>
          </p:cNvSpPr>
          <p:nvPr>
            <p:ph type="sldImg" idx="2"/>
          </p:nvPr>
        </p:nvSpPr>
        <p:spPr>
          <a:xfrm>
            <a:off x="3733800" y="547688"/>
            <a:ext cx="4876800" cy="2743200"/>
          </a:xfrm>
          <a:prstGeom prst="rect">
            <a:avLst/>
          </a:prstGeom>
          <a:noFill/>
          <a:ln w="12700">
            <a:solidFill>
              <a:prstClr val="black"/>
            </a:solidFill>
          </a:ln>
        </p:spPr>
        <p:txBody>
          <a:bodyPr vert="horz" lIns="113394" tIns="56697" rIns="113394" bIns="56697" rtlCol="0" anchor="ctr"/>
          <a:lstStyle/>
          <a:p>
            <a:endParaRPr lang="fr-FR"/>
          </a:p>
        </p:txBody>
      </p:sp>
      <p:sp>
        <p:nvSpPr>
          <p:cNvPr id="5" name="Espace réservé des commentaires 4"/>
          <p:cNvSpPr>
            <a:spLocks noGrp="1"/>
          </p:cNvSpPr>
          <p:nvPr>
            <p:ph type="body" sz="quarter" idx="3"/>
          </p:nvPr>
        </p:nvSpPr>
        <p:spPr>
          <a:xfrm>
            <a:off x="1234445" y="3474721"/>
            <a:ext cx="9875518" cy="3291842"/>
          </a:xfrm>
          <a:prstGeom prst="rect">
            <a:avLst/>
          </a:prstGeom>
        </p:spPr>
        <p:txBody>
          <a:bodyPr vert="horz" lIns="113394" tIns="56697" rIns="113394" bIns="56697"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numéro de diapositive 6"/>
          <p:cNvSpPr>
            <a:spLocks noGrp="1"/>
          </p:cNvSpPr>
          <p:nvPr>
            <p:ph type="sldNum" sz="quarter" idx="5"/>
          </p:nvPr>
        </p:nvSpPr>
        <p:spPr>
          <a:xfrm>
            <a:off x="6992307" y="6948173"/>
            <a:ext cx="5349241" cy="365761"/>
          </a:xfrm>
          <a:prstGeom prst="rect">
            <a:avLst/>
          </a:prstGeom>
        </p:spPr>
        <p:txBody>
          <a:bodyPr vert="horz" lIns="113394" tIns="56697" rIns="113394" bIns="56697" rtlCol="0" anchor="b"/>
          <a:lstStyle>
            <a:lvl1pPr algn="r">
              <a:defRPr sz="1600"/>
            </a:lvl1pPr>
          </a:lstStyle>
          <a:p>
            <a:fld id="{B3C6AAD4-C885-4033-983F-0EDA6338AA58}" type="slidenum">
              <a:rPr lang="fr-FR" smtClean="0"/>
              <a:pPr/>
              <a:t>‹N°›</a:t>
            </a:fld>
            <a:endParaRPr lang="fr-FR"/>
          </a:p>
        </p:txBody>
      </p:sp>
    </p:spTree>
    <p:extLst>
      <p:ext uri="{BB962C8B-B14F-4D97-AF65-F5344CB8AC3E}">
        <p14:creationId xmlns:p14="http://schemas.microsoft.com/office/powerpoint/2010/main" val="26643031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42520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830642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spect="1" noChangeArrowheads="1" noTextEdit="1"/>
          </p:cNvSpPr>
          <p:nvPr>
            <p:ph type="sldImg"/>
          </p:nvPr>
        </p:nvSpPr>
        <p:spPr>
          <a:xfrm>
            <a:off x="3733800" y="547688"/>
            <a:ext cx="4876800" cy="2743200"/>
          </a:xfrm>
          <a:ln/>
        </p:spPr>
      </p:sp>
      <p:sp>
        <p:nvSpPr>
          <p:cNvPr id="396291"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311184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noTextEdit="1"/>
          </p:cNvSpPr>
          <p:nvPr>
            <p:ph type="sldImg"/>
          </p:nvPr>
        </p:nvSpPr>
        <p:spPr>
          <a:xfrm>
            <a:off x="3733800" y="547688"/>
            <a:ext cx="4876800" cy="2743200"/>
          </a:xfrm>
          <a:ln/>
        </p:spPr>
      </p:sp>
      <p:sp>
        <p:nvSpPr>
          <p:cNvPr id="59187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313628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noTextEdit="1"/>
          </p:cNvSpPr>
          <p:nvPr>
            <p:ph type="sldImg"/>
          </p:nvPr>
        </p:nvSpPr>
        <p:spPr>
          <a:xfrm>
            <a:off x="3733800" y="547688"/>
            <a:ext cx="4876800" cy="2743200"/>
          </a:xfrm>
          <a:ln/>
        </p:spPr>
      </p:sp>
      <p:sp>
        <p:nvSpPr>
          <p:cNvPr id="59187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276372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spect="1" noChangeArrowheads="1" noTextEdit="1"/>
          </p:cNvSpPr>
          <p:nvPr>
            <p:ph type="sldImg"/>
          </p:nvPr>
        </p:nvSpPr>
        <p:spPr>
          <a:xfrm>
            <a:off x="3733800" y="547688"/>
            <a:ext cx="4876800" cy="2743200"/>
          </a:xfrm>
          <a:ln/>
        </p:spPr>
      </p:sp>
      <p:sp>
        <p:nvSpPr>
          <p:cNvPr id="396291"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540723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613894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70431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217698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074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707817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43096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364845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56833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741582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18467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227568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5194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52641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Rot="1" noChangeAspect="1" noChangeArrowheads="1" noTextEdit="1"/>
          </p:cNvSpPr>
          <p:nvPr>
            <p:ph type="sldImg"/>
          </p:nvPr>
        </p:nvSpPr>
        <p:spPr>
          <a:xfrm>
            <a:off x="3733800" y="547688"/>
            <a:ext cx="4876800" cy="2743200"/>
          </a:xfrm>
          <a:ln/>
        </p:spPr>
      </p:sp>
      <p:sp>
        <p:nvSpPr>
          <p:cNvPr id="481283"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021244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769460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687960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075358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92746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179575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30881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936957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885211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52641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055158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34891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5517659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384801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2540332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4445233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7780892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49</a:t>
            </a:fld>
            <a:endParaRPr lang="fr-FR"/>
          </a:p>
        </p:txBody>
      </p:sp>
    </p:spTree>
    <p:extLst>
      <p:ext uri="{BB962C8B-B14F-4D97-AF65-F5344CB8AC3E}">
        <p14:creationId xmlns:p14="http://schemas.microsoft.com/office/powerpoint/2010/main" val="30273289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50</a:t>
            </a:fld>
            <a:endParaRPr lang="fr-FR"/>
          </a:p>
        </p:txBody>
      </p:sp>
    </p:spTree>
    <p:extLst>
      <p:ext uri="{BB962C8B-B14F-4D97-AF65-F5344CB8AC3E}">
        <p14:creationId xmlns:p14="http://schemas.microsoft.com/office/powerpoint/2010/main" val="39267303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49300"/>
            <a:ext cx="6661150" cy="37480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51</a:t>
            </a:fld>
            <a:endParaRPr lang="fr-FR"/>
          </a:p>
        </p:txBody>
      </p:sp>
    </p:spTree>
    <p:extLst>
      <p:ext uri="{BB962C8B-B14F-4D97-AF65-F5344CB8AC3E}">
        <p14:creationId xmlns:p14="http://schemas.microsoft.com/office/powerpoint/2010/main" val="27704311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10100A44-64DC-472C-A76A-C5DAFF0A0CBD}" type="slidenum">
              <a:rPr lang="fr-FR"/>
              <a:pPr/>
              <a:t>52</a:t>
            </a:fld>
            <a:endParaRPr lang="fr-FR"/>
          </a:p>
        </p:txBody>
      </p:sp>
      <p:sp>
        <p:nvSpPr>
          <p:cNvPr id="393218" name="Rectangle 2"/>
          <p:cNvSpPr>
            <a:spLocks noGrp="1" noRot="1" noChangeAspect="1" noChangeArrowheads="1" noTextEdit="1"/>
          </p:cNvSpPr>
          <p:nvPr>
            <p:ph type="sldImg"/>
          </p:nvPr>
        </p:nvSpPr>
        <p:spPr>
          <a:xfrm>
            <a:off x="103188" y="749300"/>
            <a:ext cx="6661150" cy="3748088"/>
          </a:xfrm>
          <a:ln/>
        </p:spPr>
      </p:sp>
      <p:sp>
        <p:nvSpPr>
          <p:cNvPr id="393219" name="Rectangle 3"/>
          <p:cNvSpPr>
            <a:spLocks noGrp="1" noChangeArrowheads="1"/>
          </p:cNvSpPr>
          <p:nvPr>
            <p:ph type="body" idx="1"/>
          </p:nvPr>
        </p:nvSpPr>
        <p:spPr/>
        <p:txBody>
          <a:bodyPr/>
          <a:lstStyle/>
          <a:p>
            <a:endParaRPr lang="fr-FR" sz="900"/>
          </a:p>
        </p:txBody>
      </p:sp>
    </p:spTree>
    <p:extLst>
      <p:ext uri="{BB962C8B-B14F-4D97-AF65-F5344CB8AC3E}">
        <p14:creationId xmlns:p14="http://schemas.microsoft.com/office/powerpoint/2010/main" val="4217698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49300"/>
            <a:ext cx="6661150" cy="37480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53</a:t>
            </a:fld>
            <a:endParaRPr lang="fr-FR"/>
          </a:p>
        </p:txBody>
      </p:sp>
    </p:spTree>
    <p:extLst>
      <p:ext uri="{BB962C8B-B14F-4D97-AF65-F5344CB8AC3E}">
        <p14:creationId xmlns:p14="http://schemas.microsoft.com/office/powerpoint/2010/main" val="850074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10100A44-64DC-472C-A76A-C5DAFF0A0CBD}" type="slidenum">
              <a:rPr lang="fr-FR"/>
              <a:pPr/>
              <a:t>54</a:t>
            </a:fld>
            <a:endParaRPr lang="fr-FR"/>
          </a:p>
        </p:txBody>
      </p:sp>
      <p:sp>
        <p:nvSpPr>
          <p:cNvPr id="393218" name="Rectangle 2"/>
          <p:cNvSpPr>
            <a:spLocks noGrp="1" noRot="1" noChangeAspect="1" noChangeArrowheads="1" noTextEdit="1"/>
          </p:cNvSpPr>
          <p:nvPr>
            <p:ph type="sldImg"/>
          </p:nvPr>
        </p:nvSpPr>
        <p:spPr>
          <a:xfrm>
            <a:off x="103188" y="749300"/>
            <a:ext cx="6661150" cy="3748088"/>
          </a:xfrm>
          <a:ln/>
        </p:spPr>
      </p:sp>
      <p:sp>
        <p:nvSpPr>
          <p:cNvPr id="393219" name="Rectangle 3"/>
          <p:cNvSpPr>
            <a:spLocks noGrp="1" noChangeArrowheads="1"/>
          </p:cNvSpPr>
          <p:nvPr>
            <p:ph type="body" idx="1"/>
          </p:nvPr>
        </p:nvSpPr>
        <p:spPr/>
        <p:txBody>
          <a:bodyPr/>
          <a:lstStyle/>
          <a:p>
            <a:endParaRPr lang="fr-FR" sz="900"/>
          </a:p>
        </p:txBody>
      </p:sp>
    </p:spTree>
    <p:extLst>
      <p:ext uri="{BB962C8B-B14F-4D97-AF65-F5344CB8AC3E}">
        <p14:creationId xmlns:p14="http://schemas.microsoft.com/office/powerpoint/2010/main" val="38215628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49300"/>
            <a:ext cx="6661150" cy="37480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55</a:t>
            </a:fld>
            <a:endParaRPr lang="fr-FR"/>
          </a:p>
        </p:txBody>
      </p:sp>
    </p:spTree>
    <p:extLst>
      <p:ext uri="{BB962C8B-B14F-4D97-AF65-F5344CB8AC3E}">
        <p14:creationId xmlns:p14="http://schemas.microsoft.com/office/powerpoint/2010/main" val="41637887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56</a:t>
            </a:fld>
            <a:endParaRPr lang="fr-FR"/>
          </a:p>
        </p:txBody>
      </p:sp>
    </p:spTree>
    <p:extLst>
      <p:ext uri="{BB962C8B-B14F-4D97-AF65-F5344CB8AC3E}">
        <p14:creationId xmlns:p14="http://schemas.microsoft.com/office/powerpoint/2010/main" val="413485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Rot="1" noChangeAspect="1" noChangeArrowheads="1" noTextEdit="1"/>
          </p:cNvSpPr>
          <p:nvPr>
            <p:ph type="sldImg"/>
          </p:nvPr>
        </p:nvSpPr>
        <p:spPr>
          <a:xfrm>
            <a:off x="3733800" y="547688"/>
            <a:ext cx="4876800" cy="2743200"/>
          </a:xfrm>
          <a:ln/>
        </p:spPr>
      </p:sp>
      <p:sp>
        <p:nvSpPr>
          <p:cNvPr id="64614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179150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1268761"/>
            <a:ext cx="10944192" cy="4608165"/>
          </a:xfrm>
        </p:spPr>
        <p:txBody>
          <a:bodyPr/>
          <a:lstStyle>
            <a:lvl1pPr marL="342900" indent="-342900">
              <a:buClr>
                <a:schemeClr val="tx2">
                  <a:lumMod val="60000"/>
                  <a:lumOff val="40000"/>
                </a:schemeClr>
              </a:buClr>
              <a:buFont typeface="Wingdings" panose="05000000000000000000" pitchFamily="2" charset="2"/>
              <a:buChar char="q"/>
              <a:defRPr sz="2000" baseline="0">
                <a:solidFill>
                  <a:schemeClr val="tx1">
                    <a:lumMod val="75000"/>
                    <a:lumOff val="25000"/>
                  </a:schemeClr>
                </a:solidFill>
              </a:defRPr>
            </a:lvl1pPr>
            <a:lvl2pPr marL="742950" indent="-285750">
              <a:buFont typeface="Wingdings" panose="05000000000000000000" pitchFamily="2" charset="2"/>
              <a:buChar char="§"/>
              <a:defRPr sz="2000" b="0"/>
            </a:lvl2pPr>
            <a:lvl3pPr>
              <a:defRPr sz="1800"/>
            </a:lvl3pPr>
            <a:lvl4pPr>
              <a:defRPr sz="1600"/>
            </a:lvl4pPr>
            <a:lvl5pPr>
              <a:defRPr sz="1400"/>
            </a:lvl5pPr>
          </a:lstStyle>
          <a:p>
            <a:pPr lvl="0"/>
            <a:r>
              <a:rPr lang="fr-FR"/>
              <a:t>Cliquez pour modifier les styles du texte du masque</a:t>
            </a:r>
          </a:p>
          <a:p>
            <a:pPr lvl="1"/>
            <a:r>
              <a:rPr lang="fr-FR"/>
              <a:t>Deuxième niveau</a:t>
            </a:r>
          </a:p>
          <a:p>
            <a:pPr lvl="2"/>
            <a:r>
              <a:rPr lang="fr-FR"/>
              <a:t>Troisième niveau</a:t>
            </a:r>
          </a:p>
        </p:txBody>
      </p:sp>
      <p:sp>
        <p:nvSpPr>
          <p:cNvPr id="4" name="Titre 3"/>
          <p:cNvSpPr>
            <a:spLocks noGrp="1"/>
          </p:cNvSpPr>
          <p:nvPr>
            <p:ph type="title"/>
          </p:nvPr>
        </p:nvSpPr>
        <p:spPr>
          <a:xfrm>
            <a:off x="1631505" y="0"/>
            <a:ext cx="10321146" cy="836712"/>
          </a:xfrm>
        </p:spPr>
        <p:txBody>
          <a:bodyPr/>
          <a:lstStyle>
            <a:lvl1pPr>
              <a:defRPr cap="none" baseline="0">
                <a:solidFill>
                  <a:schemeClr val="accent1">
                    <a:lumMod val="75000"/>
                  </a:schemeClr>
                </a:solidFill>
              </a:defRPr>
            </a:lvl1pPr>
          </a:lstStyle>
          <a:p>
            <a:r>
              <a:rPr lang="fr-FR"/>
              <a:t>Modifiez le style du titre</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tableau">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4042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1391477" y="0"/>
            <a:ext cx="10800523" cy="836712"/>
          </a:xfrm>
          <a:prstGeom prst="rect">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fr-FR" sz="1800"/>
          </a:p>
        </p:txBody>
      </p:sp>
      <p:sp>
        <p:nvSpPr>
          <p:cNvPr id="2" name="Espace réservé du titre 1"/>
          <p:cNvSpPr>
            <a:spLocks noGrp="1"/>
          </p:cNvSpPr>
          <p:nvPr>
            <p:ph type="title"/>
          </p:nvPr>
        </p:nvSpPr>
        <p:spPr>
          <a:xfrm>
            <a:off x="1583499" y="0"/>
            <a:ext cx="10369152" cy="836712"/>
          </a:xfrm>
          <a:prstGeom prst="rect">
            <a:avLst/>
          </a:prstGeom>
        </p:spPr>
        <p:txBody>
          <a:bodyPr vert="horz" lIns="91440" tIns="45720" rIns="91440" bIns="45720" rtlCol="0" anchor="ctr">
            <a:normAutofit/>
          </a:bodyPr>
          <a:lstStyle/>
          <a:p>
            <a:r>
              <a:rPr lang="fr-FR"/>
              <a:t>Cliquez pour modifier</a:t>
            </a:r>
          </a:p>
        </p:txBody>
      </p:sp>
      <p:sp>
        <p:nvSpPr>
          <p:cNvPr id="3" name="Espace réservé du texte 2"/>
          <p:cNvSpPr>
            <a:spLocks noGrp="1"/>
          </p:cNvSpPr>
          <p:nvPr>
            <p:ph type="body" idx="1"/>
          </p:nvPr>
        </p:nvSpPr>
        <p:spPr>
          <a:xfrm>
            <a:off x="623392" y="1268415"/>
            <a:ext cx="10944192" cy="459831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p:txBody>
      </p:sp>
      <p:sp>
        <p:nvSpPr>
          <p:cNvPr id="11" name="Rectangle 10"/>
          <p:cNvSpPr/>
          <p:nvPr userDrawn="1"/>
        </p:nvSpPr>
        <p:spPr>
          <a:xfrm>
            <a:off x="0" y="0"/>
            <a:ext cx="1391477" cy="83671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5" name="Image 4">
            <a:extLst>
              <a:ext uri="{FF2B5EF4-FFF2-40B4-BE49-F238E27FC236}">
                <a16:creationId xmlns:a16="http://schemas.microsoft.com/office/drawing/2014/main" id="{79491EC6-3668-4034-817B-E0D86409E58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9376" y="5917632"/>
            <a:ext cx="2664296" cy="664507"/>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 id="2147483654" r:id="rId2"/>
  </p:sldLayoutIdLst>
  <p:hf sldNum="0" hdr="0" ftr="0" dt="0"/>
  <p:txStyles>
    <p:titleStyle>
      <a:lvl1pPr algn="l" defTabSz="914400" rtl="0" eaLnBrk="1" latinLnBrk="0" hangingPunct="1">
        <a:spcBef>
          <a:spcPct val="0"/>
        </a:spcBef>
        <a:buNone/>
        <a:defRPr sz="2800" kern="1200" cap="none" baseline="0">
          <a:solidFill>
            <a:schemeClr val="accent1">
              <a:lumMod val="75000"/>
            </a:schemeClr>
          </a:solidFill>
          <a:latin typeface="+mj-lt"/>
          <a:ea typeface="+mj-ea"/>
          <a:cs typeface="+mj-cs"/>
        </a:defRPr>
      </a:lvl1pPr>
    </p:titleStyle>
    <p:bodyStyle>
      <a:lvl1pPr marL="342900" indent="-342900" algn="l" defTabSz="914400" rtl="0" eaLnBrk="1" latinLnBrk="0" hangingPunct="1">
        <a:spcBef>
          <a:spcPct val="20000"/>
        </a:spcBef>
        <a:buClr>
          <a:schemeClr val="tx2">
            <a:lumMod val="60000"/>
            <a:lumOff val="40000"/>
          </a:schemeClr>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chemeClr val="tx2">
            <a:lumMod val="60000"/>
            <a:lumOff val="40000"/>
          </a:schemeClr>
        </a:buClr>
        <a:buFont typeface="Wingdings" panose="05000000000000000000" pitchFamily="2" charset="2"/>
        <a:buChar char="§"/>
        <a:defRPr sz="2000" b="1"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svg"/><Relationship Id="rId7" Type="http://schemas.openxmlformats.org/officeDocument/2006/relationships/image" Target="../media/image37.svg"/><Relationship Id="rId12"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jpe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s>
</file>

<file path=ppt/slides/_rels/slide4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3.svg"/><Relationship Id="rId7" Type="http://schemas.openxmlformats.org/officeDocument/2006/relationships/image" Target="../media/image46.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8" Type="http://schemas.openxmlformats.org/officeDocument/2006/relationships/diagramData" Target="../diagrams/data27.xml"/><Relationship Id="rId3" Type="http://schemas.openxmlformats.org/officeDocument/2006/relationships/diagramData" Target="../diagrams/data26.xml"/><Relationship Id="rId7" Type="http://schemas.microsoft.com/office/2007/relationships/diagramDrawing" Target="../diagrams/drawing26.xml"/><Relationship Id="rId12" Type="http://schemas.microsoft.com/office/2007/relationships/diagramDrawing" Target="../diagrams/drawing27.xm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diagramColors" Target="../diagrams/colors26.xml"/><Relationship Id="rId11" Type="http://schemas.openxmlformats.org/officeDocument/2006/relationships/diagramColors" Target="../diagrams/colors27.xml"/><Relationship Id="rId5" Type="http://schemas.openxmlformats.org/officeDocument/2006/relationships/diagramQuickStyle" Target="../diagrams/quickStyle26.xml"/><Relationship Id="rId10" Type="http://schemas.openxmlformats.org/officeDocument/2006/relationships/diagramQuickStyle" Target="../diagrams/quickStyle27.xml"/><Relationship Id="rId4" Type="http://schemas.openxmlformats.org/officeDocument/2006/relationships/diagramLayout" Target="../diagrams/layout26.xml"/><Relationship Id="rId9" Type="http://schemas.openxmlformats.org/officeDocument/2006/relationships/diagramLayout" Target="../diagrams/layout27.xml"/></Relationships>
</file>

<file path=ppt/slides/_rels/slide52.xml.rels><?xml version="1.0" encoding="UTF-8" standalone="yes"?>
<Relationships xmlns="http://schemas.openxmlformats.org/package/2006/relationships"><Relationship Id="rId8" Type="http://schemas.microsoft.com/office/2007/relationships/diagramDrawing" Target="../diagrams/drawing28.xml"/><Relationship Id="rId3" Type="http://schemas.openxmlformats.org/officeDocument/2006/relationships/image" Target="../media/image50.jpeg"/><Relationship Id="rId7" Type="http://schemas.openxmlformats.org/officeDocument/2006/relationships/diagramColors" Target="../diagrams/colors28.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diagramQuickStyle" Target="../diagrams/quickStyle28.xml"/><Relationship Id="rId5" Type="http://schemas.openxmlformats.org/officeDocument/2006/relationships/diagramLayout" Target="../diagrams/layout28.xml"/><Relationship Id="rId4" Type="http://schemas.openxmlformats.org/officeDocument/2006/relationships/diagramData" Target="../diagrams/data28.xml"/><Relationship Id="rId9" Type="http://schemas.openxmlformats.org/officeDocument/2006/relationships/image" Target="../media/image51.jpeg"/></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54.xml.rels><?xml version="1.0" encoding="UTF-8" standalone="yes"?>
<Relationships xmlns="http://schemas.openxmlformats.org/package/2006/relationships"><Relationship Id="rId8" Type="http://schemas.microsoft.com/office/2007/relationships/diagramDrawing" Target="../diagrams/drawing30.xml"/><Relationship Id="rId3" Type="http://schemas.openxmlformats.org/officeDocument/2006/relationships/image" Target="../media/image50.jpeg"/><Relationship Id="rId7" Type="http://schemas.openxmlformats.org/officeDocument/2006/relationships/diagramColors" Target="../diagrams/colors30.xml"/><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diagramQuickStyle" Target="../diagrams/quickStyle30.xml"/><Relationship Id="rId5" Type="http://schemas.openxmlformats.org/officeDocument/2006/relationships/diagramLayout" Target="../diagrams/layout30.xml"/><Relationship Id="rId4" Type="http://schemas.openxmlformats.org/officeDocument/2006/relationships/diagramData" Target="../diagrams/data30.xml"/><Relationship Id="rId9"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hyperlink" Target="http://www.meta-analysis.fr/"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360448" y="1268413"/>
            <a:ext cx="10212177" cy="1445208"/>
          </a:xfrm>
          <a:prstGeom prst="rect">
            <a:avLst/>
          </a:prstGeom>
          <a:solidFill>
            <a:schemeClr val="bg1">
              <a:lumMod val="95000"/>
              <a:alpha val="20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5636" y="6021287"/>
            <a:ext cx="12192000" cy="82790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4"/>
          <p:cNvSpPr>
            <a:spLocks noGrp="1" noChangeArrowheads="1"/>
          </p:cNvSpPr>
          <p:nvPr>
            <p:ph type="title"/>
          </p:nvPr>
        </p:nvSpPr>
        <p:spPr>
          <a:xfrm>
            <a:off x="1554032" y="1326713"/>
            <a:ext cx="10014080" cy="1249468"/>
          </a:xfrm>
        </p:spPr>
        <p:txBody>
          <a:bodyPr>
            <a:noAutofit/>
          </a:bodyPr>
          <a:lstStyle/>
          <a:p>
            <a:pPr algn="r">
              <a:lnSpc>
                <a:spcPct val="150000"/>
              </a:lnSpc>
              <a:spcBef>
                <a:spcPts val="0"/>
              </a:spcBef>
            </a:pPr>
            <a:r>
              <a:rPr lang="fr-FR">
                <a:latin typeface="Arial Black" pitchFamily="34" charset="0"/>
                <a:ea typeface="Tahoma" pitchFamily="34" charset="0"/>
                <a:cs typeface="Tahoma" pitchFamily="34" charset="0"/>
              </a:rPr>
              <a:t>Le référentiel de Gouvernance des données</a:t>
            </a:r>
            <a:br>
              <a:rPr lang="fr-FR">
                <a:latin typeface="Arial Black" pitchFamily="34" charset="0"/>
                <a:ea typeface="Tahoma" pitchFamily="34" charset="0"/>
                <a:cs typeface="Tahoma" pitchFamily="34" charset="0"/>
              </a:rPr>
            </a:br>
            <a:r>
              <a:rPr lang="fr-FR">
                <a:latin typeface="Arial Black" pitchFamily="34" charset="0"/>
                <a:ea typeface="Tahoma" pitchFamily="34" charset="0"/>
                <a:cs typeface="Tahoma" pitchFamily="34" charset="0"/>
              </a:rPr>
              <a:t>	Data Repository and Data </a:t>
            </a:r>
            <a:r>
              <a:rPr lang="fr-FR" err="1">
                <a:latin typeface="Arial Black" pitchFamily="34" charset="0"/>
                <a:ea typeface="Tahoma" pitchFamily="34" charset="0"/>
                <a:cs typeface="Tahoma" pitchFamily="34" charset="0"/>
              </a:rPr>
              <a:t>Catalog</a:t>
            </a:r>
            <a:endParaRPr lang="fr-FR">
              <a:latin typeface="Arial "/>
              <a:ea typeface="Tahoma" pitchFamily="34" charset="0"/>
              <a:cs typeface="Tahoma" pitchFamily="34" charset="0"/>
            </a:endParaRPr>
          </a:p>
        </p:txBody>
      </p:sp>
      <p:sp>
        <p:nvSpPr>
          <p:cNvPr id="62" name="Rectangle 4"/>
          <p:cNvSpPr>
            <a:spLocks noGrp="1" noChangeArrowheads="1"/>
          </p:cNvSpPr>
          <p:nvPr>
            <p:ph type="title"/>
          </p:nvPr>
        </p:nvSpPr>
        <p:spPr>
          <a:xfrm>
            <a:off x="7536160" y="6160603"/>
            <a:ext cx="4031952" cy="549275"/>
          </a:xfrm>
        </p:spPr>
        <p:txBody>
          <a:bodyPr>
            <a:normAutofit/>
          </a:bodyPr>
          <a:lstStyle/>
          <a:p>
            <a:pPr algn="r"/>
            <a:r>
              <a:rPr lang="fr-FR" sz="2000" dirty="0">
                <a:solidFill>
                  <a:schemeClr val="bg1"/>
                </a:solidFill>
                <a:latin typeface="Arial "/>
                <a:ea typeface="Tahoma" pitchFamily="34" charset="0"/>
                <a:cs typeface="Tahoma" pitchFamily="34" charset="0"/>
              </a:rPr>
              <a:t>1 février 2024</a:t>
            </a:r>
          </a:p>
        </p:txBody>
      </p:sp>
      <p:pic>
        <p:nvPicPr>
          <p:cNvPr id="4" name="Image 3">
            <a:extLst>
              <a:ext uri="{FF2B5EF4-FFF2-40B4-BE49-F238E27FC236}">
                <a16:creationId xmlns:a16="http://schemas.microsoft.com/office/drawing/2014/main" id="{35C42EB7-5642-4420-8C74-1CC8AC636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3784" y="3429000"/>
            <a:ext cx="5184329" cy="1292842"/>
          </a:xfrm>
          <a:prstGeom prst="rect">
            <a:avLst/>
          </a:prstGeom>
        </p:spPr>
      </p:pic>
      <p:pic>
        <p:nvPicPr>
          <p:cNvPr id="5" name="Image 4" descr="Une image contenant capture d’écran, pixel, conception&#10;&#10;Description générée automatiquement">
            <a:extLst>
              <a:ext uri="{FF2B5EF4-FFF2-40B4-BE49-F238E27FC236}">
                <a16:creationId xmlns:a16="http://schemas.microsoft.com/office/drawing/2014/main" id="{6DD8BE2C-9ABE-7A10-C711-4D91EEA1D7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0448" y="3008369"/>
            <a:ext cx="3711761" cy="2783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623887" y="1268762"/>
            <a:ext cx="5103813" cy="4608163"/>
          </a:xfrm>
        </p:spPr>
        <p:txBody>
          <a:bodyPr vert="horz" lIns="91440" tIns="45720" rIns="91440" bIns="45720" rtlCol="0" anchor="t">
            <a:normAutofit/>
          </a:bodyPr>
          <a:lstStyle/>
          <a:p>
            <a:pPr>
              <a:buClr>
                <a:srgbClr val="558ED5"/>
              </a:buClr>
            </a:pPr>
            <a:r>
              <a:rPr lang="fr-FR">
                <a:solidFill>
                  <a:schemeClr val="accent1">
                    <a:lumMod val="75000"/>
                  </a:schemeClr>
                </a:solidFill>
              </a:rPr>
              <a:t>Le webinar découverte</a:t>
            </a:r>
          </a:p>
          <a:p>
            <a:pPr lvl="1">
              <a:buClr>
                <a:srgbClr val="558ED5"/>
              </a:buClr>
            </a:pPr>
            <a:r>
              <a:rPr lang="fr-FR">
                <a:solidFill>
                  <a:schemeClr val="tx1"/>
                </a:solidFill>
                <a:hlinkClick r:id="" action="ppaction://customshow?id=0&amp;return=true"/>
              </a:rPr>
              <a:t>Enjeux, Fonctions et usages</a:t>
            </a:r>
            <a:endParaRPr lang="fr-FR" b="0">
              <a:solidFill>
                <a:schemeClr val="tx1"/>
              </a:solidFill>
            </a:endParaRPr>
          </a:p>
          <a:p>
            <a:pPr>
              <a:buClr>
                <a:srgbClr val="558ED5"/>
              </a:buClr>
            </a:pPr>
            <a:endParaRPr lang="fr-FR">
              <a:solidFill>
                <a:schemeClr val="accent1">
                  <a:lumMod val="75000"/>
                </a:schemeClr>
              </a:solidFill>
            </a:endParaRPr>
          </a:p>
          <a:p>
            <a:pPr>
              <a:buClr>
                <a:srgbClr val="558ED5"/>
              </a:buClr>
            </a:pPr>
            <a:endParaRPr lang="fr-FR">
              <a:solidFill>
                <a:schemeClr val="accent1">
                  <a:lumMod val="75000"/>
                </a:schemeClr>
              </a:solidFill>
            </a:endParaRPr>
          </a:p>
          <a:p>
            <a:pPr>
              <a:buClr>
                <a:srgbClr val="558ED5"/>
              </a:buClr>
            </a:pPr>
            <a:r>
              <a:rPr lang="fr-FR">
                <a:solidFill>
                  <a:schemeClr val="accent1">
                    <a:lumMod val="75000"/>
                  </a:schemeClr>
                </a:solidFill>
              </a:rPr>
              <a:t>Le référentiel Meta </a:t>
            </a:r>
            <a:r>
              <a:rPr lang="fr-FR" err="1">
                <a:solidFill>
                  <a:schemeClr val="accent1">
                    <a:lumMod val="75000"/>
                  </a:schemeClr>
                </a:solidFill>
              </a:rPr>
              <a:t>Analysis</a:t>
            </a:r>
            <a:r>
              <a:rPr lang="fr-FR">
                <a:solidFill>
                  <a:schemeClr val="accent1">
                    <a:lumMod val="75000"/>
                  </a:schemeClr>
                </a:solidFill>
              </a:rPr>
              <a:t> :</a:t>
            </a:r>
          </a:p>
          <a:p>
            <a:pPr lvl="1">
              <a:buClr>
                <a:srgbClr val="558ED5"/>
              </a:buClr>
            </a:pPr>
            <a:r>
              <a:rPr lang="fr-FR" b="0">
                <a:solidFill>
                  <a:schemeClr val="tx1"/>
                </a:solidFill>
                <a:hlinkClick r:id="" action="ppaction://customshow?id=7&amp;return=true"/>
              </a:rPr>
              <a:t>Les enjeux</a:t>
            </a:r>
            <a:endParaRPr lang="fr-FR" b="0">
              <a:solidFill>
                <a:schemeClr val="tx1"/>
              </a:solidFill>
            </a:endParaRPr>
          </a:p>
          <a:p>
            <a:pPr lvl="1">
              <a:buClr>
                <a:srgbClr val="558ED5"/>
              </a:buClr>
            </a:pPr>
            <a:r>
              <a:rPr lang="fr-FR" b="0">
                <a:solidFill>
                  <a:schemeClr val="tx1"/>
                </a:solidFill>
                <a:hlinkClick r:id="" action="ppaction://customshow?id=8&amp;return=true"/>
              </a:rPr>
              <a:t>Les fonctio</a:t>
            </a:r>
            <a:r>
              <a:rPr lang="fr-FR" b="0">
                <a:solidFill>
                  <a:schemeClr val="tx1"/>
                </a:solidFill>
                <a:hlinkClick r:id="" action="ppaction://customshow?id=8"/>
              </a:rPr>
              <a:t>ns</a:t>
            </a:r>
            <a:endParaRPr lang="fr-FR" b="0">
              <a:solidFill>
                <a:schemeClr val="tx1"/>
              </a:solidFill>
            </a:endParaRPr>
          </a:p>
          <a:p>
            <a:pPr lvl="1">
              <a:buClr>
                <a:srgbClr val="558ED5"/>
              </a:buClr>
            </a:pPr>
            <a:r>
              <a:rPr lang="fr-FR" b="0">
                <a:solidFill>
                  <a:schemeClr val="tx1"/>
                </a:solidFill>
                <a:hlinkClick r:id="" action="ppaction://customshow?id=1&amp;return=true"/>
              </a:rPr>
              <a:t>Les usages</a:t>
            </a:r>
            <a:endParaRPr lang="fr-FR" b="0">
              <a:solidFill>
                <a:schemeClr val="tx1"/>
              </a:solidFill>
            </a:endParaRPr>
          </a:p>
          <a:p>
            <a:pPr lvl="1">
              <a:buClr>
                <a:srgbClr val="558ED5"/>
              </a:buClr>
            </a:pPr>
            <a:r>
              <a:rPr lang="fr-FR" b="0">
                <a:solidFill>
                  <a:schemeClr val="tx1"/>
                </a:solidFill>
                <a:hlinkClick r:id="" action="ppaction://customshow?id=2&amp;return=true"/>
              </a:rPr>
              <a:t>Les atouts</a:t>
            </a:r>
            <a:endParaRPr lang="fr-FR" b="0">
              <a:solidFill>
                <a:schemeClr val="tx1"/>
              </a:solidFill>
            </a:endParaRPr>
          </a:p>
          <a:p>
            <a:pPr lvl="1">
              <a:buClr>
                <a:srgbClr val="558ED5"/>
              </a:buClr>
            </a:pPr>
            <a:r>
              <a:rPr lang="fr-FR">
                <a:solidFill>
                  <a:schemeClr val="tx1"/>
                </a:solidFill>
                <a:hlinkClick r:id="" action="ppaction://customshow?id=12&amp;return=true"/>
              </a:rPr>
              <a:t>Intégration </a:t>
            </a:r>
            <a:r>
              <a:rPr lang="fr-FR" err="1">
                <a:solidFill>
                  <a:schemeClr val="tx1"/>
                </a:solidFill>
                <a:hlinkClick r:id="" action="ppaction://customshow?id=12&amp;return=true"/>
              </a:rPr>
              <a:t>reporting</a:t>
            </a:r>
            <a:r>
              <a:rPr lang="fr-FR">
                <a:solidFill>
                  <a:schemeClr val="tx1"/>
                </a:solidFill>
                <a:hlinkClick r:id="" action="ppaction://customshow?id=12&amp;return=true"/>
              </a:rPr>
              <a:t> entreprise</a:t>
            </a:r>
            <a:endParaRPr lang="fr-FR" b="0">
              <a:solidFill>
                <a:schemeClr val="tx1"/>
              </a:solidFill>
            </a:endParaRPr>
          </a:p>
          <a:p>
            <a:pPr lvl="1">
              <a:buClr>
                <a:srgbClr val="558ED5"/>
              </a:buClr>
            </a:pPr>
            <a:r>
              <a:rPr lang="fr-FR">
                <a:solidFill>
                  <a:schemeClr val="tx1"/>
                </a:solidFill>
                <a:hlinkClick r:id="" action="ppaction://customshow?id=11&amp;return=true"/>
              </a:rPr>
              <a:t>L’option RGPD</a:t>
            </a:r>
            <a:endParaRPr lang="fr-FR" b="0">
              <a:solidFill>
                <a:schemeClr val="tx1"/>
              </a:solidFill>
            </a:endParaRPr>
          </a:p>
          <a:p>
            <a:pPr lvl="1">
              <a:buClr>
                <a:srgbClr val="558ED5"/>
              </a:buClr>
            </a:pPr>
            <a:endParaRPr lang="fr-FR">
              <a:solidFill>
                <a:schemeClr val="tx1"/>
              </a:solidFill>
            </a:endParaRPr>
          </a:p>
          <a:p>
            <a:pPr lvl="1">
              <a:buClr>
                <a:srgbClr val="558ED5"/>
              </a:buClr>
            </a:pPr>
            <a:endParaRPr lang="fr-FR" b="0">
              <a:solidFill>
                <a:schemeClr val="tx1"/>
              </a:solidFill>
            </a:endParaRPr>
          </a:p>
          <a:p>
            <a:pPr lvl="1">
              <a:buClr>
                <a:srgbClr val="558ED5"/>
              </a:buClr>
            </a:pPr>
            <a:endParaRPr lang="fr-FR" b="0">
              <a:solidFill>
                <a:schemeClr val="tx1"/>
              </a:solidFill>
            </a:endParaRPr>
          </a:p>
          <a:p>
            <a:pPr lvl="1">
              <a:buClr>
                <a:srgbClr val="558ED5"/>
              </a:buClr>
            </a:pPr>
            <a:endParaRPr lang="fr-FR">
              <a:solidFill>
                <a:schemeClr val="tx1"/>
              </a:solidFill>
            </a:endParaRPr>
          </a:p>
          <a:p>
            <a:pPr lvl="1">
              <a:buClr>
                <a:srgbClr val="558ED5"/>
              </a:buClr>
            </a:pPr>
            <a:endParaRPr lang="fr-FR" b="0">
              <a:solidFill>
                <a:schemeClr val="tx1"/>
              </a:solidFill>
            </a:endParaRPr>
          </a:p>
          <a:p>
            <a:pPr>
              <a:buClr>
                <a:schemeClr val="tx2">
                  <a:lumMod val="60000"/>
                  <a:lumOff val="40000"/>
                </a:schemeClr>
              </a:buClr>
            </a:pPr>
            <a:endParaRPr lang="fr-FR" sz="2000" b="0"/>
          </a:p>
          <a:p>
            <a:pPr lvl="1">
              <a:spcBef>
                <a:spcPts val="0"/>
              </a:spcBef>
            </a:pPr>
            <a:endParaRPr lang="fr-FR" sz="1000"/>
          </a:p>
          <a:p>
            <a:pPr lvl="1">
              <a:spcBef>
                <a:spcPts val="0"/>
              </a:spcBef>
            </a:pPr>
            <a:endParaRPr lang="fr-FR"/>
          </a:p>
        </p:txBody>
      </p:sp>
      <p:sp>
        <p:nvSpPr>
          <p:cNvPr id="3" name="Titre 2"/>
          <p:cNvSpPr>
            <a:spLocks noGrp="1"/>
          </p:cNvSpPr>
          <p:nvPr>
            <p:ph type="title"/>
          </p:nvPr>
        </p:nvSpPr>
        <p:spPr/>
        <p:txBody>
          <a:bodyPr/>
          <a:lstStyle/>
          <a:p>
            <a:r>
              <a:rPr lang="fr-FR"/>
              <a:t>Les diaporamas Meta </a:t>
            </a:r>
            <a:r>
              <a:rPr lang="fr-FR" err="1"/>
              <a:t>Analysis</a:t>
            </a:r>
            <a:endParaRPr lang="fr-FR"/>
          </a:p>
        </p:txBody>
      </p:sp>
    </p:spTree>
    <p:extLst>
      <p:ext uri="{BB962C8B-B14F-4D97-AF65-F5344CB8AC3E}">
        <p14:creationId xmlns:p14="http://schemas.microsoft.com/office/powerpoint/2010/main" val="3585808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Les enjeux de la gouvernance des données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033785456"/>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8086007"/>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623887" y="1268762"/>
            <a:ext cx="10944226" cy="4608164"/>
          </a:xfrm>
        </p:spPr>
        <p:txBody>
          <a:bodyPr>
            <a:normAutofit/>
          </a:bodyPr>
          <a:lstStyle/>
          <a:p>
            <a:pPr algn="l"/>
            <a:r>
              <a:rPr lang="fr-FR" b="1" i="0">
                <a:solidFill>
                  <a:schemeClr val="accent1">
                    <a:lumMod val="75000"/>
                  </a:schemeClr>
                </a:solidFill>
                <a:effectLst/>
                <a:latin typeface="+mn-lt"/>
              </a:rPr>
              <a:t>La Data Gouvernance, le préalable au projet Data !</a:t>
            </a:r>
          </a:p>
          <a:p>
            <a:pPr algn="l"/>
            <a:endParaRPr lang="fr-FR" b="0" i="0">
              <a:solidFill>
                <a:schemeClr val="accent1">
                  <a:lumMod val="75000"/>
                </a:schemeClr>
              </a:solidFill>
              <a:effectLst/>
              <a:latin typeface="+mn-lt"/>
            </a:endParaRPr>
          </a:p>
          <a:p>
            <a:pPr lvl="1"/>
            <a:r>
              <a:rPr lang="fr-FR" b="1" i="0">
                <a:solidFill>
                  <a:schemeClr val="tx1"/>
                </a:solidFill>
                <a:effectLst/>
                <a:latin typeface="+mn-lt"/>
              </a:rPr>
              <a:t>Nous avons maintenant des projets DATA Gouvernance préalables aux projets DATA</a:t>
            </a:r>
            <a:r>
              <a:rPr lang="fr-FR" b="0" i="0">
                <a:solidFill>
                  <a:schemeClr val="tx1"/>
                </a:solidFill>
                <a:effectLst/>
                <a:latin typeface="+mn-lt"/>
              </a:rPr>
              <a:t> et cela permet :</a:t>
            </a:r>
          </a:p>
          <a:p>
            <a:pPr lvl="2"/>
            <a:r>
              <a:rPr lang="fr-FR" sz="2000" b="0" i="0">
                <a:solidFill>
                  <a:schemeClr val="tx1"/>
                </a:solidFill>
                <a:effectLst/>
                <a:latin typeface="+mn-lt"/>
              </a:rPr>
              <a:t>D’assurer l’implication des métiers dans la définition des informations et des indicateurs </a:t>
            </a:r>
          </a:p>
          <a:p>
            <a:pPr lvl="2"/>
            <a:r>
              <a:rPr lang="fr-FR" sz="2000" b="0" i="0">
                <a:solidFill>
                  <a:schemeClr val="tx1"/>
                </a:solidFill>
                <a:effectLst/>
                <a:latin typeface="+mn-lt"/>
              </a:rPr>
              <a:t>De développer l’environnement DATA avec un niveau de précision et de qualité inégalé</a:t>
            </a:r>
          </a:p>
          <a:p>
            <a:pPr lvl="2"/>
            <a:r>
              <a:rPr lang="fr-FR" sz="2000" b="0" i="0">
                <a:solidFill>
                  <a:schemeClr val="tx1"/>
                </a:solidFill>
                <a:effectLst/>
                <a:latin typeface="+mn-lt"/>
              </a:rPr>
              <a:t>De suivre les phases de construction du projet DATA et DATA visualisation</a:t>
            </a:r>
          </a:p>
          <a:p>
            <a:pPr lvl="1"/>
            <a:endParaRPr lang="fr-FR" sz="800" b="1" i="0">
              <a:solidFill>
                <a:schemeClr val="tx1"/>
              </a:solidFill>
              <a:effectLst/>
              <a:latin typeface="+mn-lt"/>
            </a:endParaRPr>
          </a:p>
          <a:p>
            <a:pPr lvl="1"/>
            <a:r>
              <a:rPr lang="fr-FR" b="1" i="0">
                <a:solidFill>
                  <a:schemeClr val="tx1"/>
                </a:solidFill>
                <a:effectLst/>
                <a:latin typeface="+mn-lt"/>
              </a:rPr>
              <a:t>Les apports : Cohérence, Collaboratif, Simplicité, Visibilité</a:t>
            </a:r>
          </a:p>
          <a:p>
            <a:pPr algn="l">
              <a:buFont typeface="Arial" panose="020B0604020202020204" pitchFamily="34" charset="0"/>
              <a:buChar char="•"/>
            </a:pPr>
            <a:endParaRPr lang="fr-FR" b="0" i="0">
              <a:solidFill>
                <a:srgbClr val="5D606D"/>
              </a:solidFill>
              <a:effectLst/>
              <a:latin typeface="+mn-lt"/>
            </a:endParaRPr>
          </a:p>
          <a:p>
            <a:pPr algn="l"/>
            <a:r>
              <a:rPr lang="fr-FR" i="0">
                <a:solidFill>
                  <a:schemeClr val="accent1">
                    <a:lumMod val="75000"/>
                  </a:schemeClr>
                </a:solidFill>
                <a:effectLst/>
                <a:latin typeface="+mn-lt"/>
              </a:rPr>
              <a:t>Nous préconisons d’implémenter Meta </a:t>
            </a:r>
            <a:r>
              <a:rPr lang="fr-FR" i="0" err="1">
                <a:solidFill>
                  <a:schemeClr val="accent1">
                    <a:lumMod val="75000"/>
                  </a:schemeClr>
                </a:solidFill>
                <a:effectLst/>
                <a:latin typeface="+mn-lt"/>
              </a:rPr>
              <a:t>Analysis</a:t>
            </a:r>
            <a:r>
              <a:rPr lang="fr-FR" i="0">
                <a:solidFill>
                  <a:schemeClr val="accent1">
                    <a:lumMod val="75000"/>
                  </a:schemeClr>
                </a:solidFill>
                <a:effectLst/>
                <a:latin typeface="+mn-lt"/>
              </a:rPr>
              <a:t> avant votre projet d’innovation DATA </a:t>
            </a:r>
            <a:r>
              <a:rPr lang="fr-FR" b="0" i="0">
                <a:solidFill>
                  <a:schemeClr val="tx1"/>
                </a:solidFill>
                <a:effectLst/>
                <a:latin typeface="+mn-lt"/>
              </a:rPr>
              <a:t>et</a:t>
            </a:r>
            <a:r>
              <a:rPr lang="fr-FR" i="0">
                <a:solidFill>
                  <a:schemeClr val="accent1">
                    <a:lumMod val="75000"/>
                  </a:schemeClr>
                </a:solidFill>
                <a:effectLst/>
                <a:latin typeface="+mn-lt"/>
              </a:rPr>
              <a:t> </a:t>
            </a:r>
            <a:r>
              <a:rPr lang="fr-FR" b="0" i="0">
                <a:solidFill>
                  <a:schemeClr val="tx1"/>
                </a:solidFill>
                <a:effectLst/>
                <a:latin typeface="+mn-lt"/>
              </a:rPr>
              <a:t>de l’utiliser comme support collaboratif de votre futur développement DATA</a:t>
            </a:r>
          </a:p>
          <a:p>
            <a:pPr lvl="1">
              <a:spcBef>
                <a:spcPts val="0"/>
              </a:spcBef>
            </a:pPr>
            <a:endParaRPr lang="fr-FR" sz="1000"/>
          </a:p>
          <a:p>
            <a:pPr lvl="1">
              <a:spcBef>
                <a:spcPts val="0"/>
              </a:spcBef>
            </a:pPr>
            <a:endParaRPr lang="fr-FR"/>
          </a:p>
        </p:txBody>
      </p:sp>
      <p:sp>
        <p:nvSpPr>
          <p:cNvPr id="3" name="Titre 2"/>
          <p:cNvSpPr>
            <a:spLocks noGrp="1"/>
          </p:cNvSpPr>
          <p:nvPr>
            <p:ph type="title"/>
          </p:nvPr>
        </p:nvSpPr>
        <p:spPr/>
        <p:txBody>
          <a:bodyPr/>
          <a:lstStyle/>
          <a:p>
            <a:r>
              <a:rPr lang="fr-FR"/>
              <a:t>Nos convictions</a:t>
            </a:r>
          </a:p>
        </p:txBody>
      </p:sp>
    </p:spTree>
    <p:extLst>
      <p:ext uri="{BB962C8B-B14F-4D97-AF65-F5344CB8AC3E}">
        <p14:creationId xmlns:p14="http://schemas.microsoft.com/office/powerpoint/2010/main" val="1438509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1631504" y="-14265"/>
            <a:ext cx="9936609" cy="836712"/>
          </a:xfrm>
        </p:spPr>
        <p:txBody>
          <a:bodyPr>
            <a:normAutofit/>
          </a:bodyPr>
          <a:lstStyle/>
          <a:p>
            <a:r>
              <a:rPr lang="fr-FR"/>
              <a:t>Les enjeux stratégiques de la gouvernance</a:t>
            </a:r>
          </a:p>
        </p:txBody>
      </p:sp>
      <p:sp>
        <p:nvSpPr>
          <p:cNvPr id="14" name="Rectangle 3"/>
          <p:cNvSpPr txBox="1">
            <a:spLocks noChangeArrowheads="1"/>
          </p:cNvSpPr>
          <p:nvPr/>
        </p:nvSpPr>
        <p:spPr>
          <a:xfrm>
            <a:off x="642260" y="1273105"/>
            <a:ext cx="5238211" cy="46038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b="0"/>
              <a:t>L’exploitation de la DATA est au cœur des priorités. La gouvernance des données est donc devenue clé pour les organisations !</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Pour les enjeux métier et clients </a:t>
            </a:r>
            <a:r>
              <a:rPr lang="fr-FR" b="0">
                <a:solidFill>
                  <a:schemeClr val="accent1">
                    <a:lumMod val="75000"/>
                  </a:schemeClr>
                </a:solidFill>
              </a:rPr>
              <a:t>: </a:t>
            </a:r>
            <a:r>
              <a:rPr lang="fr-FR" b="0"/>
              <a:t>Tirer parti de toutes ses données pour en faire un avantage compétitif</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Pour les enjeux et contraintes réglementaires </a:t>
            </a:r>
            <a:r>
              <a:rPr lang="fr-FR" b="0"/>
              <a:t>dont les domaines de la Banque Assurance Mutuelle et le RGPD</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Pour maîtriser ses données </a:t>
            </a:r>
            <a:r>
              <a:rPr lang="fr-FR" b="0"/>
              <a:t>qui sont éclatées entre les sites clients et les différentes solutions Cloud et y accéder</a:t>
            </a:r>
          </a:p>
          <a:p>
            <a:pPr marL="0" indent="0" algn="just">
              <a:spcBef>
                <a:spcPct val="0"/>
              </a:spcBef>
              <a:spcAft>
                <a:spcPct val="70000"/>
              </a:spcAft>
              <a:buNone/>
              <a:tabLst>
                <a:tab pos="377825" algn="l"/>
              </a:tabLst>
            </a:pPr>
            <a:r>
              <a:rPr lang="fr-FR" b="0"/>
              <a:t> </a:t>
            </a:r>
          </a:p>
          <a:p>
            <a:pPr marL="0" indent="0" algn="just">
              <a:spcBef>
                <a:spcPct val="0"/>
              </a:spcBef>
              <a:spcAft>
                <a:spcPct val="70000"/>
              </a:spcAft>
              <a:buNone/>
              <a:tabLst>
                <a:tab pos="377825" algn="l"/>
              </a:tabLst>
            </a:pPr>
            <a:endParaRPr lang="fr-FR" b="0"/>
          </a:p>
          <a:p>
            <a:pPr marL="0" indent="0" algn="just">
              <a:spcBef>
                <a:spcPct val="0"/>
              </a:spcBef>
              <a:spcAft>
                <a:spcPct val="70000"/>
              </a:spcAft>
              <a:buNone/>
              <a:tabLst>
                <a:tab pos="377825" algn="l"/>
              </a:tabLst>
            </a:pPr>
            <a:endParaRPr lang="fr-FR" b="0"/>
          </a:p>
        </p:txBody>
      </p:sp>
      <p:sp>
        <p:nvSpPr>
          <p:cNvPr id="4" name="Triangle isocèle 3">
            <a:extLst>
              <a:ext uri="{FF2B5EF4-FFF2-40B4-BE49-F238E27FC236}">
                <a16:creationId xmlns:a16="http://schemas.microsoft.com/office/drawing/2014/main" id="{4F4C02EF-E129-440D-84BB-7A540CE156C1}"/>
              </a:ext>
            </a:extLst>
          </p:cNvPr>
          <p:cNvSpPr/>
          <p:nvPr/>
        </p:nvSpPr>
        <p:spPr>
          <a:xfrm>
            <a:off x="6384032" y="1273105"/>
            <a:ext cx="5184081" cy="1075775"/>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lumMod val="75000"/>
                </a:schemeClr>
              </a:solidFill>
            </a:endParaRPr>
          </a:p>
        </p:txBody>
      </p:sp>
      <p:sp>
        <p:nvSpPr>
          <p:cNvPr id="5" name="Rectangle 4">
            <a:extLst>
              <a:ext uri="{FF2B5EF4-FFF2-40B4-BE49-F238E27FC236}">
                <a16:creationId xmlns:a16="http://schemas.microsoft.com/office/drawing/2014/main" id="{34723D48-E538-4724-92C0-5CCADDA02684}"/>
              </a:ext>
            </a:extLst>
          </p:cNvPr>
          <p:cNvSpPr/>
          <p:nvPr/>
        </p:nvSpPr>
        <p:spPr>
          <a:xfrm>
            <a:off x="6384032" y="2708919"/>
            <a:ext cx="1634860" cy="2875976"/>
          </a:xfrm>
          <a:prstGeom prst="rect">
            <a:avLst/>
          </a:prstGeom>
          <a:solidFill>
            <a:schemeClr val="bg1">
              <a:lumMod val="95000"/>
              <a:alpha val="20000"/>
            </a:schemeClr>
          </a:solid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41595CD-ABE4-4889-80B8-6206A3835596}"/>
              </a:ext>
            </a:extLst>
          </p:cNvPr>
          <p:cNvSpPr/>
          <p:nvPr/>
        </p:nvSpPr>
        <p:spPr>
          <a:xfrm>
            <a:off x="8164055" y="2708919"/>
            <a:ext cx="1723791" cy="2875975"/>
          </a:xfrm>
          <a:prstGeom prst="rect">
            <a:avLst/>
          </a:prstGeom>
          <a:solidFill>
            <a:schemeClr val="bg1">
              <a:lumMod val="95000"/>
              <a:alpha val="20000"/>
            </a:schemeClr>
          </a:solid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C07DD4-18D3-4D0F-B58D-290D3C9B4619}"/>
              </a:ext>
            </a:extLst>
          </p:cNvPr>
          <p:cNvSpPr/>
          <p:nvPr/>
        </p:nvSpPr>
        <p:spPr>
          <a:xfrm>
            <a:off x="10033010" y="2708920"/>
            <a:ext cx="1554492" cy="2875974"/>
          </a:xfrm>
          <a:prstGeom prst="rect">
            <a:avLst/>
          </a:prstGeom>
          <a:solidFill>
            <a:schemeClr val="bg1">
              <a:lumMod val="95000"/>
              <a:alpha val="20000"/>
            </a:schemeClr>
          </a:solid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F7BB764B-A8E8-49AF-9FD8-3DED9516F142}"/>
              </a:ext>
            </a:extLst>
          </p:cNvPr>
          <p:cNvSpPr txBox="1"/>
          <p:nvPr/>
        </p:nvSpPr>
        <p:spPr>
          <a:xfrm>
            <a:off x="7032104" y="1754485"/>
            <a:ext cx="4032448" cy="400110"/>
          </a:xfrm>
          <a:prstGeom prst="rect">
            <a:avLst/>
          </a:prstGeom>
          <a:noFill/>
        </p:spPr>
        <p:txBody>
          <a:bodyPr wrap="square" rtlCol="0">
            <a:spAutoFit/>
          </a:bodyPr>
          <a:lstStyle/>
          <a:p>
            <a:pPr algn="ctr"/>
            <a:r>
              <a:rPr lang="fr-FR" sz="2000" b="1">
                <a:solidFill>
                  <a:schemeClr val="bg1"/>
                </a:solidFill>
              </a:rPr>
              <a:t>Gouvernance</a:t>
            </a:r>
          </a:p>
        </p:txBody>
      </p:sp>
      <p:sp>
        <p:nvSpPr>
          <p:cNvPr id="12" name="ZoneTexte 11">
            <a:extLst>
              <a:ext uri="{FF2B5EF4-FFF2-40B4-BE49-F238E27FC236}">
                <a16:creationId xmlns:a16="http://schemas.microsoft.com/office/drawing/2014/main" id="{ACBDC2A0-C0C4-46AB-8A7E-778E35716C90}"/>
              </a:ext>
            </a:extLst>
          </p:cNvPr>
          <p:cNvSpPr txBox="1"/>
          <p:nvPr/>
        </p:nvSpPr>
        <p:spPr>
          <a:xfrm>
            <a:off x="6443096" y="2924944"/>
            <a:ext cx="1516732" cy="2352952"/>
          </a:xfrm>
          <a:prstGeom prst="rect">
            <a:avLst/>
          </a:prstGeom>
          <a:noFill/>
        </p:spPr>
        <p:txBody>
          <a:bodyPr wrap="square" rtlCol="0">
            <a:spAutoFit/>
          </a:bodyPr>
          <a:lstStyle/>
          <a:p>
            <a:pPr algn="ctr">
              <a:lnSpc>
                <a:spcPct val="150000"/>
              </a:lnSpc>
            </a:pPr>
            <a:r>
              <a:rPr lang="fr-FR" sz="2000" b="1">
                <a:solidFill>
                  <a:schemeClr val="accent1">
                    <a:lumMod val="75000"/>
                  </a:schemeClr>
                </a:solidFill>
              </a:rPr>
              <a:t>Améliorer la relation par la qualité</a:t>
            </a:r>
          </a:p>
          <a:p>
            <a:pPr algn="ctr">
              <a:lnSpc>
                <a:spcPct val="150000"/>
              </a:lnSpc>
            </a:pPr>
            <a:endParaRPr lang="fr-FR" sz="2000" b="1">
              <a:solidFill>
                <a:schemeClr val="accent1">
                  <a:lumMod val="75000"/>
                </a:schemeClr>
              </a:solidFill>
            </a:endParaRPr>
          </a:p>
          <a:p>
            <a:pPr algn="ctr">
              <a:lnSpc>
                <a:spcPct val="150000"/>
              </a:lnSpc>
            </a:pPr>
            <a:r>
              <a:rPr lang="fr-FR" sz="2000" b="1">
                <a:solidFill>
                  <a:schemeClr val="accent1">
                    <a:lumMod val="75000"/>
                  </a:schemeClr>
                </a:solidFill>
              </a:rPr>
              <a:t>Clients</a:t>
            </a:r>
          </a:p>
        </p:txBody>
      </p:sp>
      <p:sp>
        <p:nvSpPr>
          <p:cNvPr id="13" name="ZoneTexte 12">
            <a:extLst>
              <a:ext uri="{FF2B5EF4-FFF2-40B4-BE49-F238E27FC236}">
                <a16:creationId xmlns:a16="http://schemas.microsoft.com/office/drawing/2014/main" id="{AC2AE906-21A1-40AB-B67A-C993DBE5087E}"/>
              </a:ext>
            </a:extLst>
          </p:cNvPr>
          <p:cNvSpPr txBox="1"/>
          <p:nvPr/>
        </p:nvSpPr>
        <p:spPr>
          <a:xfrm>
            <a:off x="8164054" y="2924944"/>
            <a:ext cx="1723791" cy="2352952"/>
          </a:xfrm>
          <a:prstGeom prst="rect">
            <a:avLst/>
          </a:prstGeom>
          <a:noFill/>
        </p:spPr>
        <p:txBody>
          <a:bodyPr wrap="square" rtlCol="0">
            <a:spAutoFit/>
          </a:bodyPr>
          <a:lstStyle/>
          <a:p>
            <a:pPr algn="ctr">
              <a:lnSpc>
                <a:spcPct val="150000"/>
              </a:lnSpc>
            </a:pPr>
            <a:r>
              <a:rPr lang="fr-FR" sz="2000" b="1">
                <a:solidFill>
                  <a:schemeClr val="accent1">
                    <a:lumMod val="75000"/>
                  </a:schemeClr>
                </a:solidFill>
              </a:rPr>
              <a:t>Assurer la conformité réglementaire</a:t>
            </a:r>
          </a:p>
          <a:p>
            <a:pPr algn="ctr">
              <a:lnSpc>
                <a:spcPct val="150000"/>
              </a:lnSpc>
            </a:pPr>
            <a:r>
              <a:rPr lang="fr-FR" sz="2000" b="1">
                <a:solidFill>
                  <a:schemeClr val="accent1">
                    <a:lumMod val="75000"/>
                  </a:schemeClr>
                </a:solidFill>
              </a:rPr>
              <a:t> </a:t>
            </a:r>
          </a:p>
          <a:p>
            <a:pPr algn="ctr">
              <a:lnSpc>
                <a:spcPct val="150000"/>
              </a:lnSpc>
            </a:pPr>
            <a:r>
              <a:rPr lang="fr-FR" sz="2000" b="1">
                <a:solidFill>
                  <a:schemeClr val="accent1">
                    <a:lumMod val="75000"/>
                  </a:schemeClr>
                </a:solidFill>
              </a:rPr>
              <a:t>Légal</a:t>
            </a:r>
          </a:p>
        </p:txBody>
      </p:sp>
      <p:sp>
        <p:nvSpPr>
          <p:cNvPr id="15" name="ZoneTexte 14">
            <a:extLst>
              <a:ext uri="{FF2B5EF4-FFF2-40B4-BE49-F238E27FC236}">
                <a16:creationId xmlns:a16="http://schemas.microsoft.com/office/drawing/2014/main" id="{7516F943-0AC3-45EB-A50F-1C261E4FA97E}"/>
              </a:ext>
            </a:extLst>
          </p:cNvPr>
          <p:cNvSpPr txBox="1"/>
          <p:nvPr/>
        </p:nvSpPr>
        <p:spPr>
          <a:xfrm>
            <a:off x="9933254" y="2924944"/>
            <a:ext cx="1634859" cy="2352952"/>
          </a:xfrm>
          <a:prstGeom prst="rect">
            <a:avLst/>
          </a:prstGeom>
          <a:noFill/>
        </p:spPr>
        <p:txBody>
          <a:bodyPr wrap="square" rtlCol="0">
            <a:spAutoFit/>
          </a:bodyPr>
          <a:lstStyle/>
          <a:p>
            <a:pPr algn="ctr">
              <a:lnSpc>
                <a:spcPct val="150000"/>
              </a:lnSpc>
            </a:pPr>
            <a:r>
              <a:rPr lang="fr-FR" sz="2000" b="1">
                <a:solidFill>
                  <a:schemeClr val="accent1">
                    <a:lumMod val="75000"/>
                  </a:schemeClr>
                </a:solidFill>
              </a:rPr>
              <a:t>Améliorer</a:t>
            </a:r>
          </a:p>
          <a:p>
            <a:pPr algn="ctr">
              <a:lnSpc>
                <a:spcPct val="150000"/>
              </a:lnSpc>
            </a:pPr>
            <a:r>
              <a:rPr lang="fr-FR" sz="2000" b="1">
                <a:solidFill>
                  <a:schemeClr val="accent1">
                    <a:lumMod val="75000"/>
                  </a:schemeClr>
                </a:solidFill>
              </a:rPr>
              <a:t>la confiance</a:t>
            </a:r>
          </a:p>
          <a:p>
            <a:pPr algn="ctr">
              <a:lnSpc>
                <a:spcPct val="150000"/>
              </a:lnSpc>
            </a:pPr>
            <a:r>
              <a:rPr lang="fr-FR" sz="2000" b="1">
                <a:solidFill>
                  <a:schemeClr val="accent1">
                    <a:lumMod val="75000"/>
                  </a:schemeClr>
                </a:solidFill>
              </a:rPr>
              <a:t> et l’efficacité</a:t>
            </a:r>
          </a:p>
          <a:p>
            <a:pPr algn="ctr">
              <a:lnSpc>
                <a:spcPct val="150000"/>
              </a:lnSpc>
            </a:pPr>
            <a:endParaRPr lang="fr-FR" sz="2000" b="1">
              <a:solidFill>
                <a:schemeClr val="accent1">
                  <a:lumMod val="75000"/>
                </a:schemeClr>
              </a:solidFill>
            </a:endParaRPr>
          </a:p>
          <a:p>
            <a:pPr algn="ctr">
              <a:lnSpc>
                <a:spcPct val="150000"/>
              </a:lnSpc>
            </a:pPr>
            <a:r>
              <a:rPr lang="fr-FR" sz="2000" b="1">
                <a:solidFill>
                  <a:schemeClr val="accent1">
                    <a:lumMod val="75000"/>
                  </a:schemeClr>
                </a:solidFill>
              </a:rPr>
              <a:t>Interne</a:t>
            </a:r>
          </a:p>
        </p:txBody>
      </p:sp>
    </p:spTree>
    <p:extLst>
      <p:ext uri="{BB962C8B-B14F-4D97-AF65-F5344CB8AC3E}">
        <p14:creationId xmlns:p14="http://schemas.microsoft.com/office/powerpoint/2010/main" val="2790544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1631504" y="-11707"/>
            <a:ext cx="9936608" cy="836712"/>
          </a:xfrm>
        </p:spPr>
        <p:txBody>
          <a:bodyPr>
            <a:normAutofit/>
          </a:bodyPr>
          <a:lstStyle/>
          <a:p>
            <a:r>
              <a:rPr lang="fr-FR"/>
              <a:t>La réponse aux questions métiers</a:t>
            </a:r>
          </a:p>
        </p:txBody>
      </p:sp>
      <p:graphicFrame>
        <p:nvGraphicFramePr>
          <p:cNvPr id="2" name="Diagramme 1"/>
          <p:cNvGraphicFramePr/>
          <p:nvPr>
            <p:extLst>
              <p:ext uri="{D42A27DB-BD31-4B8C-83A1-F6EECF244321}">
                <p14:modId xmlns:p14="http://schemas.microsoft.com/office/powerpoint/2010/main" val="2066981193"/>
              </p:ext>
            </p:extLst>
          </p:nvPr>
        </p:nvGraphicFramePr>
        <p:xfrm>
          <a:off x="623887" y="1268413"/>
          <a:ext cx="10944225" cy="46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txBox="1">
            <a:spLocks noChangeArrowheads="1"/>
          </p:cNvSpPr>
          <p:nvPr/>
        </p:nvSpPr>
        <p:spPr>
          <a:xfrm>
            <a:off x="623889" y="1290028"/>
            <a:ext cx="10944224" cy="8428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b="0"/>
              <a:t>Meta Analysis va permettre de répondre aux questions suivantes de gouvernance, qui sont au cœur des préoccupations des équipes dirigeantes et fonctionnelles</a:t>
            </a:r>
            <a:endParaRPr lang="fr-FR">
              <a:solidFill>
                <a:srgbClr val="FF7E25"/>
              </a:solidFill>
            </a:endParaRPr>
          </a:p>
        </p:txBody>
      </p:sp>
    </p:spTree>
    <p:extLst>
      <p:ext uri="{BB962C8B-B14F-4D97-AF65-F5344CB8AC3E}">
        <p14:creationId xmlns:p14="http://schemas.microsoft.com/office/powerpoint/2010/main" val="902457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1631504" y="-11707"/>
            <a:ext cx="9936608" cy="836712"/>
          </a:xfrm>
        </p:spPr>
        <p:txBody>
          <a:bodyPr>
            <a:normAutofit/>
          </a:bodyPr>
          <a:lstStyle/>
          <a:p>
            <a:r>
              <a:rPr lang="fr-FR"/>
              <a:t>Les questions des équipes DATA et Informatique</a:t>
            </a:r>
          </a:p>
        </p:txBody>
      </p:sp>
      <p:graphicFrame>
        <p:nvGraphicFramePr>
          <p:cNvPr id="2" name="Diagramme 1"/>
          <p:cNvGraphicFramePr/>
          <p:nvPr>
            <p:extLst>
              <p:ext uri="{D42A27DB-BD31-4B8C-83A1-F6EECF244321}">
                <p14:modId xmlns:p14="http://schemas.microsoft.com/office/powerpoint/2010/main" val="2186425426"/>
              </p:ext>
            </p:extLst>
          </p:nvPr>
        </p:nvGraphicFramePr>
        <p:xfrm>
          <a:off x="623887" y="1268413"/>
          <a:ext cx="10944225" cy="46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txBox="1">
            <a:spLocks noChangeArrowheads="1"/>
          </p:cNvSpPr>
          <p:nvPr/>
        </p:nvSpPr>
        <p:spPr>
          <a:xfrm>
            <a:off x="623889" y="1290028"/>
            <a:ext cx="10944224" cy="8428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b="0"/>
              <a:t>Meta Analysis va assister les équipes DATA et IT sur les questions suivantes de gouvernance. Meta Analysis sert aussi à gérer les phases de création des nouveaux projets DATA</a:t>
            </a:r>
            <a:endParaRPr lang="fr-FR">
              <a:solidFill>
                <a:srgbClr val="FF7E25"/>
              </a:solidFill>
            </a:endParaRPr>
          </a:p>
        </p:txBody>
      </p:sp>
    </p:spTree>
    <p:extLst>
      <p:ext uri="{BB962C8B-B14F-4D97-AF65-F5344CB8AC3E}">
        <p14:creationId xmlns:p14="http://schemas.microsoft.com/office/powerpoint/2010/main" val="1317925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1631504" y="-14265"/>
            <a:ext cx="9936609" cy="836712"/>
          </a:xfrm>
        </p:spPr>
        <p:txBody>
          <a:bodyPr>
            <a:normAutofit/>
          </a:bodyPr>
          <a:lstStyle/>
          <a:p>
            <a:r>
              <a:rPr lang="fr-FR"/>
              <a:t>Le rôle du CDO ou du Data </a:t>
            </a:r>
            <a:r>
              <a:rPr lang="fr-FR" err="1"/>
              <a:t>Governance</a:t>
            </a:r>
            <a:r>
              <a:rPr lang="fr-FR"/>
              <a:t> Manager</a:t>
            </a:r>
          </a:p>
        </p:txBody>
      </p:sp>
      <p:sp>
        <p:nvSpPr>
          <p:cNvPr id="14" name="Rectangle 3"/>
          <p:cNvSpPr txBox="1">
            <a:spLocks noChangeArrowheads="1"/>
          </p:cNvSpPr>
          <p:nvPr/>
        </p:nvSpPr>
        <p:spPr>
          <a:xfrm>
            <a:off x="642260" y="1273105"/>
            <a:ext cx="10925853" cy="46038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ct val="0"/>
              </a:spcBef>
              <a:spcAft>
                <a:spcPct val="70000"/>
              </a:spcAft>
              <a:buClr>
                <a:schemeClr val="tx2">
                  <a:lumMod val="60000"/>
                  <a:lumOff val="40000"/>
                </a:schemeClr>
              </a:buClr>
              <a:tabLst>
                <a:tab pos="377825" algn="l"/>
              </a:tabLst>
            </a:pPr>
            <a:r>
              <a:rPr lang="fr-FR" b="0"/>
              <a:t>Le </a:t>
            </a:r>
            <a:r>
              <a:rPr lang="fr-FR">
                <a:solidFill>
                  <a:schemeClr val="accent1">
                    <a:lumMod val="75000"/>
                  </a:schemeClr>
                </a:solidFill>
              </a:rPr>
              <a:t>Chief Data </a:t>
            </a:r>
            <a:r>
              <a:rPr lang="fr-FR" err="1">
                <a:solidFill>
                  <a:schemeClr val="accent1">
                    <a:lumMod val="75000"/>
                  </a:schemeClr>
                </a:solidFill>
              </a:rPr>
              <a:t>Officer</a:t>
            </a:r>
            <a:r>
              <a:rPr lang="fr-FR">
                <a:solidFill>
                  <a:schemeClr val="accent1">
                    <a:lumMod val="75000"/>
                  </a:schemeClr>
                </a:solidFill>
              </a:rPr>
              <a:t> et le Data </a:t>
            </a:r>
            <a:r>
              <a:rPr lang="fr-FR" err="1">
                <a:solidFill>
                  <a:schemeClr val="accent1">
                    <a:lumMod val="75000"/>
                  </a:schemeClr>
                </a:solidFill>
              </a:rPr>
              <a:t>Governance</a:t>
            </a:r>
            <a:r>
              <a:rPr lang="fr-FR">
                <a:solidFill>
                  <a:schemeClr val="accent1">
                    <a:lumMod val="75000"/>
                  </a:schemeClr>
                </a:solidFill>
              </a:rPr>
              <a:t> Manager </a:t>
            </a:r>
            <a:r>
              <a:rPr lang="fr-FR" b="0">
                <a:solidFill>
                  <a:schemeClr val="accent1">
                    <a:lumMod val="75000"/>
                  </a:schemeClr>
                </a:solidFill>
              </a:rPr>
              <a:t>sont</a:t>
            </a:r>
            <a:r>
              <a:rPr lang="fr-FR" b="0"/>
              <a:t> les garants des informations et de la qualité des données auprès des utilisateurs métier. </a:t>
            </a:r>
          </a:p>
          <a:p>
            <a:pPr algn="just">
              <a:spcBef>
                <a:spcPct val="0"/>
              </a:spcBef>
              <a:spcAft>
                <a:spcPct val="70000"/>
              </a:spcAft>
              <a:buClr>
                <a:schemeClr val="tx2">
                  <a:lumMod val="60000"/>
                  <a:lumOff val="40000"/>
                </a:schemeClr>
              </a:buClr>
              <a:tabLst>
                <a:tab pos="377825" algn="l"/>
              </a:tabLst>
            </a:pPr>
            <a:r>
              <a:rPr lang="fr-FR" b="0"/>
              <a:t>Ils ont besoin d’avoir une vision complète et de pouvoir la partager avec toute l’organisation.</a:t>
            </a:r>
          </a:p>
          <a:p>
            <a:pPr marL="0" indent="0" algn="just">
              <a:spcBef>
                <a:spcPct val="0"/>
              </a:spcBef>
              <a:spcAft>
                <a:spcPct val="70000"/>
              </a:spcAft>
              <a:buNone/>
              <a:tabLst>
                <a:tab pos="377825" algn="l"/>
              </a:tabLst>
            </a:pPr>
            <a:r>
              <a:rPr lang="fr-FR" b="0"/>
              <a:t> </a:t>
            </a:r>
          </a:p>
          <a:p>
            <a:pPr marL="0" indent="0" algn="just">
              <a:spcBef>
                <a:spcPct val="0"/>
              </a:spcBef>
              <a:spcAft>
                <a:spcPct val="70000"/>
              </a:spcAft>
              <a:buNone/>
              <a:tabLst>
                <a:tab pos="377825" algn="l"/>
              </a:tabLst>
            </a:pPr>
            <a:endParaRPr lang="fr-FR" b="0"/>
          </a:p>
        </p:txBody>
      </p:sp>
      <p:sp>
        <p:nvSpPr>
          <p:cNvPr id="4" name="Text Box 7">
            <a:extLst>
              <a:ext uri="{FF2B5EF4-FFF2-40B4-BE49-F238E27FC236}">
                <a16:creationId xmlns:a16="http://schemas.microsoft.com/office/drawing/2014/main" id="{1E0BDE34-88D8-496C-8DFB-8DE53C027748}"/>
              </a:ext>
            </a:extLst>
          </p:cNvPr>
          <p:cNvSpPr txBox="1">
            <a:spLocks noChangeArrowheads="1"/>
          </p:cNvSpPr>
          <p:nvPr/>
        </p:nvSpPr>
        <p:spPr bwMode="auto">
          <a:xfrm>
            <a:off x="689290" y="3429000"/>
            <a:ext cx="352789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fr-FR">
                <a:solidFill>
                  <a:schemeClr val="tx1">
                    <a:lumMod val="75000"/>
                    <a:lumOff val="25000"/>
                  </a:schemeClr>
                </a:solidFill>
                <a:latin typeface="Verdana" pitchFamily="34" charset="0"/>
              </a:rPr>
              <a:t>Maîtrise d’ouvrage</a:t>
            </a:r>
          </a:p>
          <a:p>
            <a:pPr algn="ctr"/>
            <a:r>
              <a:rPr lang="fr-FR">
                <a:solidFill>
                  <a:schemeClr val="tx1">
                    <a:lumMod val="75000"/>
                    <a:lumOff val="25000"/>
                  </a:schemeClr>
                </a:solidFill>
                <a:latin typeface="Verdana" pitchFamily="34" charset="0"/>
              </a:rPr>
              <a:t>Les directions fonctionnelles</a:t>
            </a:r>
          </a:p>
        </p:txBody>
      </p:sp>
      <p:sp>
        <p:nvSpPr>
          <p:cNvPr id="5" name="Text Box 8">
            <a:extLst>
              <a:ext uri="{FF2B5EF4-FFF2-40B4-BE49-F238E27FC236}">
                <a16:creationId xmlns:a16="http://schemas.microsoft.com/office/drawing/2014/main" id="{20E8120B-2B84-45A4-AA8E-38FC29B96BA1}"/>
              </a:ext>
            </a:extLst>
          </p:cNvPr>
          <p:cNvSpPr txBox="1">
            <a:spLocks noChangeArrowheads="1"/>
          </p:cNvSpPr>
          <p:nvPr/>
        </p:nvSpPr>
        <p:spPr bwMode="auto">
          <a:xfrm>
            <a:off x="8688604" y="3479731"/>
            <a:ext cx="281410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fr-FR">
                <a:solidFill>
                  <a:schemeClr val="tx1">
                    <a:lumMod val="75000"/>
                    <a:lumOff val="25000"/>
                  </a:schemeClr>
                </a:solidFill>
                <a:latin typeface="Verdana" pitchFamily="34" charset="0"/>
              </a:rPr>
              <a:t>Maîtrise d’œuvre</a:t>
            </a:r>
          </a:p>
          <a:p>
            <a:pPr algn="ctr"/>
            <a:r>
              <a:rPr lang="fr-FR">
                <a:solidFill>
                  <a:schemeClr val="tx1">
                    <a:lumMod val="75000"/>
                    <a:lumOff val="25000"/>
                  </a:schemeClr>
                </a:solidFill>
                <a:latin typeface="Verdana" pitchFamily="34" charset="0"/>
              </a:rPr>
              <a:t>L’informatique</a:t>
            </a:r>
          </a:p>
        </p:txBody>
      </p:sp>
      <p:sp>
        <p:nvSpPr>
          <p:cNvPr id="6" name="Text Box 9">
            <a:extLst>
              <a:ext uri="{FF2B5EF4-FFF2-40B4-BE49-F238E27FC236}">
                <a16:creationId xmlns:a16="http://schemas.microsoft.com/office/drawing/2014/main" id="{4DFF2AA7-5503-4D60-BF49-E8C603F003D6}"/>
              </a:ext>
            </a:extLst>
          </p:cNvPr>
          <p:cNvSpPr txBox="1">
            <a:spLocks noChangeArrowheads="1"/>
          </p:cNvSpPr>
          <p:nvPr/>
        </p:nvSpPr>
        <p:spPr bwMode="auto">
          <a:xfrm>
            <a:off x="3380872" y="4695730"/>
            <a:ext cx="167262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fr-FR">
                <a:solidFill>
                  <a:schemeClr val="tx1">
                    <a:lumMod val="75000"/>
                    <a:lumOff val="25000"/>
                  </a:schemeClr>
                </a:solidFill>
                <a:latin typeface="Verdana" pitchFamily="34" charset="0"/>
              </a:rPr>
              <a:t>Informations</a:t>
            </a:r>
          </a:p>
          <a:p>
            <a:pPr algn="ctr"/>
            <a:r>
              <a:rPr lang="fr-FR">
                <a:solidFill>
                  <a:schemeClr val="tx1">
                    <a:lumMod val="75000"/>
                    <a:lumOff val="25000"/>
                  </a:schemeClr>
                </a:solidFill>
                <a:latin typeface="Verdana" pitchFamily="34" charset="0"/>
              </a:rPr>
              <a:t> métier</a:t>
            </a:r>
          </a:p>
        </p:txBody>
      </p:sp>
      <p:sp>
        <p:nvSpPr>
          <p:cNvPr id="7" name="Text Box 12">
            <a:extLst>
              <a:ext uri="{FF2B5EF4-FFF2-40B4-BE49-F238E27FC236}">
                <a16:creationId xmlns:a16="http://schemas.microsoft.com/office/drawing/2014/main" id="{4A1C4E87-ED17-4BD1-80E0-00322EF68AE4}"/>
              </a:ext>
            </a:extLst>
          </p:cNvPr>
          <p:cNvSpPr txBox="1">
            <a:spLocks noChangeArrowheads="1"/>
          </p:cNvSpPr>
          <p:nvPr/>
        </p:nvSpPr>
        <p:spPr bwMode="auto">
          <a:xfrm>
            <a:off x="6903754" y="4652963"/>
            <a:ext cx="28141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fr-FR">
                <a:solidFill>
                  <a:schemeClr val="tx1">
                    <a:lumMod val="75000"/>
                    <a:lumOff val="25000"/>
                  </a:schemeClr>
                </a:solidFill>
                <a:latin typeface="Verdana" pitchFamily="34" charset="0"/>
              </a:rPr>
              <a:t>Description du Système d’information</a:t>
            </a:r>
          </a:p>
        </p:txBody>
      </p:sp>
      <p:sp>
        <p:nvSpPr>
          <p:cNvPr id="8" name="Line 14">
            <a:extLst>
              <a:ext uri="{FF2B5EF4-FFF2-40B4-BE49-F238E27FC236}">
                <a16:creationId xmlns:a16="http://schemas.microsoft.com/office/drawing/2014/main" id="{D1BA0554-6148-4CCE-B603-BF22BC0AFDE3}"/>
              </a:ext>
            </a:extLst>
          </p:cNvPr>
          <p:cNvSpPr>
            <a:spLocks noChangeShapeType="1"/>
          </p:cNvSpPr>
          <p:nvPr/>
        </p:nvSpPr>
        <p:spPr bwMode="auto">
          <a:xfrm>
            <a:off x="5724186" y="4962644"/>
            <a:ext cx="762000" cy="0"/>
          </a:xfrm>
          <a:prstGeom prst="line">
            <a:avLst/>
          </a:prstGeom>
          <a:noFill/>
          <a:ln w="57150">
            <a:solidFill>
              <a:schemeClr val="accent1">
                <a:lumMod val="75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a:p>
        </p:txBody>
      </p:sp>
      <p:sp>
        <p:nvSpPr>
          <p:cNvPr id="9" name="Virage 2">
            <a:extLst>
              <a:ext uri="{FF2B5EF4-FFF2-40B4-BE49-F238E27FC236}">
                <a16:creationId xmlns:a16="http://schemas.microsoft.com/office/drawing/2014/main" id="{6A83C1F9-E06D-426D-956B-91D22F2FCDB5}"/>
              </a:ext>
            </a:extLst>
          </p:cNvPr>
          <p:cNvSpPr/>
          <p:nvPr/>
        </p:nvSpPr>
        <p:spPr bwMode="auto">
          <a:xfrm rot="10800000">
            <a:off x="9810236" y="4753966"/>
            <a:ext cx="1080000" cy="492443"/>
          </a:xfrm>
          <a:prstGeom prst="bentArrow">
            <a:avLst/>
          </a:prstGeom>
          <a:noFill/>
          <a:ln w="25400"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lgn="ctr" eaLnBrk="0" fontAlgn="base" hangingPunct="0">
              <a:spcBef>
                <a:spcPct val="50000"/>
              </a:spcBef>
              <a:spcAft>
                <a:spcPct val="0"/>
              </a:spcAft>
            </a:pPr>
            <a:endParaRPr lang="fr-FR" sz="2600" b="1">
              <a:solidFill>
                <a:schemeClr val="tx2"/>
              </a:solidFill>
              <a:latin typeface="Arial" charset="0"/>
            </a:endParaRPr>
          </a:p>
        </p:txBody>
      </p:sp>
      <p:sp>
        <p:nvSpPr>
          <p:cNvPr id="10" name="Virage 14">
            <a:extLst>
              <a:ext uri="{FF2B5EF4-FFF2-40B4-BE49-F238E27FC236}">
                <a16:creationId xmlns:a16="http://schemas.microsoft.com/office/drawing/2014/main" id="{3F4EF7B7-AF7B-4108-8AA6-6063DEDF0E66}"/>
              </a:ext>
            </a:extLst>
          </p:cNvPr>
          <p:cNvSpPr/>
          <p:nvPr/>
        </p:nvSpPr>
        <p:spPr bwMode="auto">
          <a:xfrm rot="10800000" flipH="1">
            <a:off x="1841765" y="4720258"/>
            <a:ext cx="1044647" cy="538322"/>
          </a:xfrm>
          <a:prstGeom prst="bentArrow">
            <a:avLst>
              <a:gd name="adj1" fmla="val 25000"/>
              <a:gd name="adj2" fmla="val 25000"/>
              <a:gd name="adj3" fmla="val 25000"/>
              <a:gd name="adj4" fmla="val 47132"/>
            </a:avLst>
          </a:prstGeom>
          <a:noFill/>
          <a:ln w="25400"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lgn="ctr" eaLnBrk="0" fontAlgn="base" hangingPunct="0">
              <a:spcBef>
                <a:spcPct val="50000"/>
              </a:spcBef>
              <a:spcAft>
                <a:spcPct val="0"/>
              </a:spcAft>
            </a:pPr>
            <a:endParaRPr lang="fr-FR" sz="2600" b="1">
              <a:solidFill>
                <a:schemeClr val="tx2"/>
              </a:solidFill>
              <a:latin typeface="Arial" charset="0"/>
            </a:endParaRPr>
          </a:p>
        </p:txBody>
      </p:sp>
      <p:pic>
        <p:nvPicPr>
          <p:cNvPr id="16" name="Picture 6" descr="RÃ©sultat de recherche d'images pour &quot;chief data officer&quot;">
            <a:extLst>
              <a:ext uri="{FF2B5EF4-FFF2-40B4-BE49-F238E27FC236}">
                <a16:creationId xmlns:a16="http://schemas.microsoft.com/office/drawing/2014/main" id="{413BF5BB-707C-46CA-BF6B-55CCBB345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9707" y="3424479"/>
            <a:ext cx="2032961" cy="75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011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Les fonctions de Meta </a:t>
            </a:r>
            <a:r>
              <a:rPr lang="fr-FR" err="1"/>
              <a:t>Analysis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948796232"/>
              </p:ext>
            </p:extLst>
          </p:nvPr>
        </p:nvGraphicFramePr>
        <p:xfrm>
          <a:off x="597570"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2564753"/>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Les fonctions et leurs enjeux</a:t>
            </a:r>
          </a:p>
        </p:txBody>
      </p:sp>
      <p:graphicFrame>
        <p:nvGraphicFramePr>
          <p:cNvPr id="2" name="Diagramme 1">
            <a:extLst>
              <a:ext uri="{FF2B5EF4-FFF2-40B4-BE49-F238E27FC236}">
                <a16:creationId xmlns:a16="http://schemas.microsoft.com/office/drawing/2014/main" id="{7A3A39A3-4808-413D-BD1F-034A3D6BA0B3}"/>
              </a:ext>
            </a:extLst>
          </p:cNvPr>
          <p:cNvGraphicFramePr/>
          <p:nvPr>
            <p:extLst>
              <p:ext uri="{D42A27DB-BD31-4B8C-83A1-F6EECF244321}">
                <p14:modId xmlns:p14="http://schemas.microsoft.com/office/powerpoint/2010/main" val="219675597"/>
              </p:ext>
            </p:extLst>
          </p:nvPr>
        </p:nvGraphicFramePr>
        <p:xfrm>
          <a:off x="631149" y="1268413"/>
          <a:ext cx="10936964" cy="3384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me 3">
            <a:extLst>
              <a:ext uri="{FF2B5EF4-FFF2-40B4-BE49-F238E27FC236}">
                <a16:creationId xmlns:a16="http://schemas.microsoft.com/office/drawing/2014/main" id="{13E828F7-D300-47BB-A93E-3B7F2CDC3652}"/>
              </a:ext>
            </a:extLst>
          </p:cNvPr>
          <p:cNvGraphicFramePr/>
          <p:nvPr>
            <p:extLst>
              <p:ext uri="{D42A27DB-BD31-4B8C-83A1-F6EECF244321}">
                <p14:modId xmlns:p14="http://schemas.microsoft.com/office/powerpoint/2010/main" val="1094923226"/>
              </p:ext>
            </p:extLst>
          </p:nvPr>
        </p:nvGraphicFramePr>
        <p:xfrm>
          <a:off x="604405" y="4941168"/>
          <a:ext cx="10936964" cy="7197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16420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Organiser la gouvernance des données</a:t>
            </a:r>
          </a:p>
        </p:txBody>
      </p:sp>
      <p:sp>
        <p:nvSpPr>
          <p:cNvPr id="7" name="Rectangle 3">
            <a:extLst>
              <a:ext uri="{FF2B5EF4-FFF2-40B4-BE49-F238E27FC236}">
                <a16:creationId xmlns:a16="http://schemas.microsoft.com/office/drawing/2014/main" id="{785070B3-525D-44C4-9D1D-195F2E920E52}"/>
              </a:ext>
            </a:extLst>
          </p:cNvPr>
          <p:cNvSpPr txBox="1">
            <a:spLocks noChangeArrowheads="1"/>
          </p:cNvSpPr>
          <p:nvPr/>
        </p:nvSpPr>
        <p:spPr>
          <a:xfrm>
            <a:off x="3780000" y="1268413"/>
            <a:ext cx="7776369" cy="45871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Le premier enjeu </a:t>
            </a:r>
            <a:r>
              <a:rPr lang="fr-FR" b="0">
                <a:solidFill>
                  <a:schemeClr val="tx1"/>
                </a:solidFill>
              </a:rPr>
              <a:t>de la gouvernance des données est de s’organiser autour de celle-ci.</a:t>
            </a:r>
          </a:p>
          <a:p>
            <a:pPr marL="0" indent="0" algn="just">
              <a:spcBef>
                <a:spcPct val="0"/>
              </a:spcBef>
              <a:spcAft>
                <a:spcPct val="70000"/>
              </a:spcAft>
              <a:buNone/>
              <a:tabLst>
                <a:tab pos="377825" algn="l"/>
              </a:tabLst>
            </a:pPr>
            <a:endParaRPr lang="fr-FR" sz="1000" b="0">
              <a:solidFill>
                <a:schemeClr val="tx1"/>
              </a:solidFill>
            </a:endParaRP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Quelle organisation mettre en place ? </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Quels sont les rôles et les responsabilités de chacun des acteurs ?</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Comment gérer la transversalité de ce projet ?</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r>
              <a:rPr lang="fr-FR" b="0">
                <a:solidFill>
                  <a:schemeClr val="tx1"/>
                </a:solidFill>
              </a:rPr>
              <a:t>Il faut définir clairement les phases du projet de Gouvernance avec les politiques et les standards, les processus métier et les rôles en impliquant fortement les directions métiers et la direction générale</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2" name="Diagramme 1">
            <a:extLst>
              <a:ext uri="{FF2B5EF4-FFF2-40B4-BE49-F238E27FC236}">
                <a16:creationId xmlns:a16="http://schemas.microsoft.com/office/drawing/2014/main" id="{30F35844-E37E-49B6-B747-F2D91F5492D5}"/>
              </a:ext>
            </a:extLst>
          </p:cNvPr>
          <p:cNvGraphicFramePr/>
          <p:nvPr>
            <p:extLst>
              <p:ext uri="{D42A27DB-BD31-4B8C-83A1-F6EECF244321}">
                <p14:modId xmlns:p14="http://schemas.microsoft.com/office/powerpoint/2010/main" val="1092861991"/>
              </p:ext>
            </p:extLst>
          </p:nvPr>
        </p:nvGraphicFramePr>
        <p:xfrm>
          <a:off x="610249" y="1268413"/>
          <a:ext cx="2599206" cy="7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 8" descr="Une image contenant cercle, symbole, Graphique, conception&#10;&#10;Description générée automatiquement">
            <a:extLst>
              <a:ext uri="{FF2B5EF4-FFF2-40B4-BE49-F238E27FC236}">
                <a16:creationId xmlns:a16="http://schemas.microsoft.com/office/drawing/2014/main" id="{1CB69536-9509-F9DA-2B7C-ABA8B63260A2}"/>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1018782" y="2852738"/>
            <a:ext cx="1800000" cy="1800000"/>
          </a:xfrm>
          <a:prstGeom prst="rect">
            <a:avLst/>
          </a:prstGeom>
        </p:spPr>
      </p:pic>
    </p:spTree>
    <p:extLst>
      <p:ext uri="{BB962C8B-B14F-4D97-AF65-F5344CB8AC3E}">
        <p14:creationId xmlns:p14="http://schemas.microsoft.com/office/powerpoint/2010/main" val="2061519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L’organisation avec Meta Analysis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156933419"/>
              </p:ext>
            </p:extLst>
          </p:nvPr>
        </p:nvGraphicFramePr>
        <p:xfrm>
          <a:off x="623888" y="1686236"/>
          <a:ext cx="10944225" cy="3312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397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Les informations métier ou Business Glossary</a:t>
            </a:r>
          </a:p>
        </p:txBody>
      </p:sp>
      <p:sp>
        <p:nvSpPr>
          <p:cNvPr id="8" name="Rectangle 3">
            <a:extLst>
              <a:ext uri="{FF2B5EF4-FFF2-40B4-BE49-F238E27FC236}">
                <a16:creationId xmlns:a16="http://schemas.microsoft.com/office/drawing/2014/main" id="{0ED3D8C8-C6AA-4D6B-A2A2-1F19D0AEA808}"/>
              </a:ext>
            </a:extLst>
          </p:cNvPr>
          <p:cNvSpPr txBox="1">
            <a:spLocks noChangeArrowheads="1"/>
          </p:cNvSpPr>
          <p:nvPr/>
        </p:nvSpPr>
        <p:spPr>
          <a:xfrm>
            <a:off x="3780000" y="1268413"/>
            <a:ext cx="7704361"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Le second enjeu </a:t>
            </a:r>
            <a:r>
              <a:rPr lang="fr-FR" b="0">
                <a:solidFill>
                  <a:schemeClr val="tx1"/>
                </a:solidFill>
              </a:rPr>
              <a:t>de la gouvernance des données est d’avoir un référentiel des informations métier unique</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Quelles sont les informations de mon entreprise ? </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 signifient-elles ?</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Quelles sont les règles de gestion ?</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Qui est responsable des évolutions (Data owner) ?</a:t>
            </a:r>
          </a:p>
          <a:p>
            <a:pPr marL="0" indent="0" algn="just">
              <a:spcBef>
                <a:spcPct val="0"/>
              </a:spcBef>
              <a:spcAft>
                <a:spcPct val="70000"/>
              </a:spcAft>
              <a:buNone/>
              <a:tabLst>
                <a:tab pos="377825" algn="l"/>
              </a:tabLst>
            </a:pPr>
            <a:endParaRPr lang="fr-FR" sz="400" b="0">
              <a:solidFill>
                <a:schemeClr val="tx1"/>
              </a:solidFill>
            </a:endParaRPr>
          </a:p>
          <a:p>
            <a:pPr marL="0" indent="0" algn="just">
              <a:spcBef>
                <a:spcPct val="0"/>
              </a:spcBef>
              <a:spcAft>
                <a:spcPct val="70000"/>
              </a:spcAft>
              <a:buNone/>
              <a:tabLst>
                <a:tab pos="377825" algn="l"/>
              </a:tabLst>
            </a:pPr>
            <a:r>
              <a:rPr lang="fr-FR" b="0">
                <a:solidFill>
                  <a:schemeClr val="tx1"/>
                </a:solidFill>
              </a:rPr>
              <a:t>La marge n’est pas unique : les marges « Brute » et « Nette » ont des règles de gestion différentes</a:t>
            </a:r>
          </a:p>
          <a:p>
            <a:pPr marL="0" indent="0" algn="just">
              <a:spcBef>
                <a:spcPct val="0"/>
              </a:spcBef>
              <a:spcAft>
                <a:spcPct val="70000"/>
              </a:spcAft>
              <a:buNone/>
              <a:tabLst>
                <a:tab pos="377825" algn="l"/>
              </a:tabLst>
            </a:pPr>
            <a:r>
              <a:rPr lang="fr-FR" b="0">
                <a:solidFill>
                  <a:schemeClr val="tx1"/>
                </a:solidFill>
              </a:rPr>
              <a:t>Ce Business Glossary devient la mémoire de votre entreprise. </a:t>
            </a:r>
          </a:p>
          <a:p>
            <a:pPr marL="0" indent="0" algn="just">
              <a:spcBef>
                <a:spcPct val="0"/>
              </a:spcBef>
              <a:spcAft>
                <a:spcPct val="70000"/>
              </a:spcAft>
              <a:buNone/>
              <a:tabLst>
                <a:tab pos="377825" algn="l"/>
              </a:tabLst>
            </a:pPr>
            <a:r>
              <a:rPr lang="fr-FR" b="0">
                <a:solidFill>
                  <a:schemeClr val="tx1"/>
                </a:solidFill>
              </a:rPr>
              <a:t>Il doit être partagé simplement et connu de chacun.</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10" name="Diagramme 9">
            <a:extLst>
              <a:ext uri="{FF2B5EF4-FFF2-40B4-BE49-F238E27FC236}">
                <a16:creationId xmlns:a16="http://schemas.microsoft.com/office/drawing/2014/main" id="{F142198E-C7FB-4C80-84F0-38F02D8831FE}"/>
              </a:ext>
            </a:extLst>
          </p:cNvPr>
          <p:cNvGraphicFramePr/>
          <p:nvPr>
            <p:extLst>
              <p:ext uri="{D42A27DB-BD31-4B8C-83A1-F6EECF244321}">
                <p14:modId xmlns:p14="http://schemas.microsoft.com/office/powerpoint/2010/main" val="1789004301"/>
              </p:ext>
            </p:extLst>
          </p:nvPr>
        </p:nvGraphicFramePr>
        <p:xfrm>
          <a:off x="479376" y="1273907"/>
          <a:ext cx="2807817" cy="7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Une image contenant cercle, Graphique, conception&#10;&#10;Description générée automatiquement">
            <a:extLst>
              <a:ext uri="{FF2B5EF4-FFF2-40B4-BE49-F238E27FC236}">
                <a16:creationId xmlns:a16="http://schemas.microsoft.com/office/drawing/2014/main" id="{B10B267C-CEB1-52CA-1CCD-90A58FDC14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795" y="2852738"/>
            <a:ext cx="1800000" cy="1800000"/>
          </a:xfrm>
          <a:prstGeom prst="rect">
            <a:avLst/>
          </a:prstGeom>
        </p:spPr>
      </p:pic>
    </p:spTree>
    <p:extLst>
      <p:ext uri="{BB962C8B-B14F-4D97-AF65-F5344CB8AC3E}">
        <p14:creationId xmlns:p14="http://schemas.microsoft.com/office/powerpoint/2010/main" val="1316404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r>
              <a:rPr lang="fr-FR"/>
              <a:t>Comprendre son métier avec le Business Glossary</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35545231"/>
              </p:ext>
            </p:extLst>
          </p:nvPr>
        </p:nvGraphicFramePr>
        <p:xfrm>
          <a:off x="623888" y="1700213"/>
          <a:ext cx="10944225" cy="3240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4052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Applications métiers et informations applicatives</a:t>
            </a:r>
          </a:p>
        </p:txBody>
      </p:sp>
      <p:sp>
        <p:nvSpPr>
          <p:cNvPr id="7" name="Rectangle 3">
            <a:extLst>
              <a:ext uri="{FF2B5EF4-FFF2-40B4-BE49-F238E27FC236}">
                <a16:creationId xmlns:a16="http://schemas.microsoft.com/office/drawing/2014/main" id="{25BB141E-628E-4795-AD25-E3907D62524D}"/>
              </a:ext>
            </a:extLst>
          </p:cNvPr>
          <p:cNvSpPr txBox="1">
            <a:spLocks noChangeArrowheads="1"/>
          </p:cNvSpPr>
          <p:nvPr/>
        </p:nvSpPr>
        <p:spPr>
          <a:xfrm>
            <a:off x="3815999" y="1265823"/>
            <a:ext cx="7735141" cy="46111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Le 3ème enjeu </a:t>
            </a:r>
            <a:r>
              <a:rPr lang="fr-FR" b="0">
                <a:solidFill>
                  <a:schemeClr val="tx1"/>
                </a:solidFill>
              </a:rPr>
              <a:t>de la gouvernance des données est la partie applicative.</a:t>
            </a:r>
          </a:p>
          <a:p>
            <a:pPr marL="0" indent="0" algn="just">
              <a:spcBef>
                <a:spcPct val="0"/>
              </a:spcBef>
              <a:spcAft>
                <a:spcPct val="70000"/>
              </a:spcAft>
              <a:buNone/>
              <a:tabLst>
                <a:tab pos="377825" algn="l"/>
              </a:tabLst>
            </a:pPr>
            <a:endParaRPr lang="fr-FR" sz="1000" b="0">
              <a:solidFill>
                <a:schemeClr val="tx1"/>
              </a:solidFill>
            </a:endParaRPr>
          </a:p>
          <a:p>
            <a:pPr algn="just">
              <a:spcBef>
                <a:spcPct val="0"/>
              </a:spcBef>
              <a:spcAft>
                <a:spcPts val="600"/>
              </a:spcAft>
              <a:buClr>
                <a:schemeClr val="tx2">
                  <a:lumMod val="60000"/>
                  <a:lumOff val="40000"/>
                </a:schemeClr>
              </a:buClr>
              <a:buFont typeface="Arial" panose="020B0604020202020204" pitchFamily="34" charset="0"/>
              <a:buChar char="•"/>
              <a:tabLst>
                <a:tab pos="377825" algn="l"/>
              </a:tabLst>
            </a:pPr>
            <a:r>
              <a:rPr lang="fr-FR">
                <a:solidFill>
                  <a:schemeClr val="accent1">
                    <a:lumMod val="75000"/>
                  </a:schemeClr>
                </a:solidFill>
              </a:rPr>
              <a:t>Quelles sont mes applications d’entreprise ?</a:t>
            </a:r>
          </a:p>
          <a:p>
            <a:pPr algn="just">
              <a:spcBef>
                <a:spcPct val="0"/>
              </a:spcBef>
              <a:spcAft>
                <a:spcPts val="600"/>
              </a:spcAft>
              <a:buClr>
                <a:schemeClr val="tx2">
                  <a:lumMod val="60000"/>
                  <a:lumOff val="40000"/>
                </a:schemeClr>
              </a:buClr>
              <a:buFont typeface="Arial" panose="020B0604020202020204" pitchFamily="34" charset="0"/>
              <a:buChar char="•"/>
              <a:tabLst>
                <a:tab pos="377825" algn="l"/>
              </a:tabLst>
            </a:pPr>
            <a:r>
              <a:rPr lang="fr-FR">
                <a:solidFill>
                  <a:schemeClr val="accent1">
                    <a:lumMod val="75000"/>
                  </a:schemeClr>
                </a:solidFill>
              </a:rPr>
              <a:t>Quelles sont les informations disponibles dans ces applications ? </a:t>
            </a:r>
          </a:p>
          <a:p>
            <a:pPr algn="just">
              <a:spcBef>
                <a:spcPct val="0"/>
              </a:spcBef>
              <a:spcAft>
                <a:spcPts val="600"/>
              </a:spcAft>
              <a:buClr>
                <a:schemeClr val="tx2">
                  <a:lumMod val="60000"/>
                  <a:lumOff val="40000"/>
                </a:schemeClr>
              </a:buClr>
              <a:buFont typeface="Arial" panose="020B0604020202020204" pitchFamily="34" charset="0"/>
              <a:buChar char="•"/>
              <a:tabLst>
                <a:tab pos="377825" algn="l"/>
              </a:tabLst>
            </a:pPr>
            <a:r>
              <a:rPr lang="fr-FR">
                <a:solidFill>
                  <a:schemeClr val="accent1">
                    <a:lumMod val="75000"/>
                  </a:schemeClr>
                </a:solidFill>
              </a:rPr>
              <a:t>A quelle information métier sont rattachées les informations applicatives ?</a:t>
            </a:r>
          </a:p>
          <a:p>
            <a:pPr algn="just">
              <a:spcBef>
                <a:spcPct val="0"/>
              </a:spcBef>
              <a:spcAft>
                <a:spcPts val="600"/>
              </a:spcAft>
              <a:buFont typeface="Arial" panose="020B0604020202020204" pitchFamily="34" charset="0"/>
              <a:buChar char="•"/>
              <a:tabLst>
                <a:tab pos="377825" algn="l"/>
              </a:tabLst>
            </a:pPr>
            <a:endParaRPr lang="fr-FR" sz="800" b="0">
              <a:solidFill>
                <a:schemeClr val="tx1"/>
              </a:solidFill>
            </a:endParaRPr>
          </a:p>
          <a:p>
            <a:pPr marL="0" indent="0" algn="just">
              <a:spcBef>
                <a:spcPct val="0"/>
              </a:spcBef>
              <a:spcAft>
                <a:spcPct val="70000"/>
              </a:spcAft>
              <a:buNone/>
              <a:tabLst>
                <a:tab pos="377825" algn="l"/>
              </a:tabLst>
            </a:pPr>
            <a:r>
              <a:rPr lang="fr-FR" b="0">
                <a:solidFill>
                  <a:schemeClr val="tx1"/>
                </a:solidFill>
              </a:rPr>
              <a:t>Une information métier unique (Business Glossary) pourra avoir plusieurs déclinaisons d’informations applicatives</a:t>
            </a:r>
          </a:p>
          <a:p>
            <a:pPr marL="0" indent="0" algn="just">
              <a:spcBef>
                <a:spcPct val="0"/>
              </a:spcBef>
              <a:spcAft>
                <a:spcPct val="70000"/>
              </a:spcAft>
              <a:buNone/>
              <a:tabLst>
                <a:tab pos="377825" algn="l"/>
              </a:tabLst>
            </a:pPr>
            <a:r>
              <a:rPr lang="fr-FR" b="0">
                <a:solidFill>
                  <a:schemeClr val="tx1"/>
                </a:solidFill>
              </a:rPr>
              <a:t>La qualité des données sera donc liée à l’information applicative</a:t>
            </a:r>
          </a:p>
          <a:p>
            <a:pPr marL="0" indent="0" algn="just">
              <a:spcBef>
                <a:spcPct val="0"/>
              </a:spcBef>
              <a:spcAft>
                <a:spcPct val="70000"/>
              </a:spcAft>
              <a:buNone/>
              <a:tabLst>
                <a:tab pos="377825" algn="l"/>
              </a:tabLst>
            </a:pPr>
            <a:endParaRPr lang="fr-FR">
              <a:solidFill>
                <a:schemeClr val="tx1"/>
              </a:solidFill>
            </a:endParaRPr>
          </a:p>
        </p:txBody>
      </p:sp>
      <p:graphicFrame>
        <p:nvGraphicFramePr>
          <p:cNvPr id="15" name="Diagramme 14">
            <a:extLst>
              <a:ext uri="{FF2B5EF4-FFF2-40B4-BE49-F238E27FC236}">
                <a16:creationId xmlns:a16="http://schemas.microsoft.com/office/drawing/2014/main" id="{B719CCCC-B452-4E3C-8F70-A9B920B7F738}"/>
              </a:ext>
            </a:extLst>
          </p:cNvPr>
          <p:cNvGraphicFramePr/>
          <p:nvPr>
            <p:extLst>
              <p:ext uri="{D42A27DB-BD31-4B8C-83A1-F6EECF244321}">
                <p14:modId xmlns:p14="http://schemas.microsoft.com/office/powerpoint/2010/main" val="4060835913"/>
              </p:ext>
            </p:extLst>
          </p:nvPr>
        </p:nvGraphicFramePr>
        <p:xfrm>
          <a:off x="596934" y="1268413"/>
          <a:ext cx="2700000" cy="90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 3" descr="Une image contenant capture d’écran, Graphique, Symétrie, conception&#10;&#10;Description générée automatiquement">
            <a:extLst>
              <a:ext uri="{FF2B5EF4-FFF2-40B4-BE49-F238E27FC236}">
                <a16:creationId xmlns:a16="http://schemas.microsoft.com/office/drawing/2014/main" id="{33D21AE4-4C3C-2AF1-3336-4BEE7EE6F3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1103" y="2852738"/>
            <a:ext cx="1800000" cy="1800000"/>
          </a:xfrm>
          <a:prstGeom prst="rect">
            <a:avLst/>
          </a:prstGeom>
        </p:spPr>
      </p:pic>
    </p:spTree>
    <p:extLst>
      <p:ext uri="{BB962C8B-B14F-4D97-AF65-F5344CB8AC3E}">
        <p14:creationId xmlns:p14="http://schemas.microsoft.com/office/powerpoint/2010/main" val="790546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Comprendre ses applications </a:t>
            </a:r>
          </a:p>
        </p:txBody>
      </p:sp>
      <p:graphicFrame>
        <p:nvGraphicFramePr>
          <p:cNvPr id="2" name="Tableau 3">
            <a:extLst>
              <a:ext uri="{FF2B5EF4-FFF2-40B4-BE49-F238E27FC236}">
                <a16:creationId xmlns:a16="http://schemas.microsoft.com/office/drawing/2014/main" id="{B6922DDD-1851-4977-86E5-0F647FB77D0B}"/>
              </a:ext>
            </a:extLst>
          </p:cNvPr>
          <p:cNvGraphicFramePr>
            <a:graphicFrameLocks noGrp="1"/>
          </p:cNvGraphicFramePr>
          <p:nvPr>
            <p:extLst>
              <p:ext uri="{D42A27DB-BD31-4B8C-83A1-F6EECF244321}">
                <p14:modId xmlns:p14="http://schemas.microsoft.com/office/powerpoint/2010/main" val="1427969582"/>
              </p:ext>
            </p:extLst>
          </p:nvPr>
        </p:nvGraphicFramePr>
        <p:xfrm>
          <a:off x="623888" y="3090798"/>
          <a:ext cx="10944225" cy="2761944"/>
        </p:xfrm>
        <a:graphic>
          <a:graphicData uri="http://schemas.openxmlformats.org/drawingml/2006/table">
            <a:tbl>
              <a:tblPr firstRow="1" bandRow="1">
                <a:tableStyleId>{5C22544A-7EE6-4342-B048-85BDC9FD1C3A}</a:tableStyleId>
              </a:tblPr>
              <a:tblGrid>
                <a:gridCol w="2291611">
                  <a:extLst>
                    <a:ext uri="{9D8B030D-6E8A-4147-A177-3AD203B41FA5}">
                      <a16:colId xmlns:a16="http://schemas.microsoft.com/office/drawing/2014/main" val="3434874252"/>
                    </a:ext>
                  </a:extLst>
                </a:gridCol>
                <a:gridCol w="3036485">
                  <a:extLst>
                    <a:ext uri="{9D8B030D-6E8A-4147-A177-3AD203B41FA5}">
                      <a16:colId xmlns:a16="http://schemas.microsoft.com/office/drawing/2014/main" val="4205500176"/>
                    </a:ext>
                  </a:extLst>
                </a:gridCol>
                <a:gridCol w="5616129">
                  <a:extLst>
                    <a:ext uri="{9D8B030D-6E8A-4147-A177-3AD203B41FA5}">
                      <a16:colId xmlns:a16="http://schemas.microsoft.com/office/drawing/2014/main" val="1191712811"/>
                    </a:ext>
                  </a:extLst>
                </a:gridCol>
              </a:tblGrid>
              <a:tr h="920648">
                <a:tc>
                  <a:txBody>
                    <a:bodyPr/>
                    <a:lstStyle/>
                    <a:p>
                      <a:pPr algn="ctr"/>
                      <a:r>
                        <a:rPr lang="fr-FR"/>
                        <a:t>Business Glossary</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tx2">
                        <a:lumMod val="60000"/>
                        <a:lumOff val="40000"/>
                      </a:schemeClr>
                    </a:solidFill>
                  </a:tcPr>
                </a:tc>
                <a:tc>
                  <a:txBody>
                    <a:bodyPr/>
                    <a:lstStyle/>
                    <a:p>
                      <a:pPr algn="ctr"/>
                      <a:r>
                        <a:rPr lang="fr-FR"/>
                        <a:t>Information métier unique</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tx2">
                        <a:lumMod val="60000"/>
                        <a:lumOff val="40000"/>
                      </a:schemeClr>
                    </a:solidFill>
                  </a:tcPr>
                </a:tc>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991281093"/>
                  </a:ext>
                </a:extLst>
              </a:tr>
              <a:tr h="920648">
                <a:tc>
                  <a:txBody>
                    <a:bodyPr/>
                    <a:lstStyle/>
                    <a:p>
                      <a:pPr algn="ctr"/>
                      <a:r>
                        <a:rPr lang="fr-FR"/>
                        <a:t>Applications</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a:t>n x Applications</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extLst>
                  <a:ext uri="{0D108BD9-81ED-4DB2-BD59-A6C34878D82A}">
                    <a16:rowId xmlns:a16="http://schemas.microsoft.com/office/drawing/2014/main" val="2488450271"/>
                  </a:ext>
                </a:extLst>
              </a:tr>
              <a:tr h="920648">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algn="ctr"/>
                      <a:r>
                        <a:rPr lang="fr-FR"/>
                        <a:t>n x Informations applicatives</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extLst>
                  <a:ext uri="{0D108BD9-81ED-4DB2-BD59-A6C34878D82A}">
                    <a16:rowId xmlns:a16="http://schemas.microsoft.com/office/drawing/2014/main" val="2251203663"/>
                  </a:ext>
                </a:extLst>
              </a:tr>
            </a:tbl>
          </a:graphicData>
        </a:graphic>
      </p:graphicFrame>
      <p:sp>
        <p:nvSpPr>
          <p:cNvPr id="4" name="Rectangle : coins arrondis 3">
            <a:extLst>
              <a:ext uri="{FF2B5EF4-FFF2-40B4-BE49-F238E27FC236}">
                <a16:creationId xmlns:a16="http://schemas.microsoft.com/office/drawing/2014/main" id="{6056BE85-1B4A-48E5-A77D-24E1BFEDA8CD}"/>
              </a:ext>
            </a:extLst>
          </p:cNvPr>
          <p:cNvSpPr/>
          <p:nvPr/>
        </p:nvSpPr>
        <p:spPr>
          <a:xfrm>
            <a:off x="8142003" y="3281850"/>
            <a:ext cx="1080120"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75000"/>
                  </a:schemeClr>
                </a:solidFill>
              </a:rPr>
              <a:t>email</a:t>
            </a:r>
          </a:p>
        </p:txBody>
      </p:sp>
      <p:sp>
        <p:nvSpPr>
          <p:cNvPr id="10" name="Rectangle : coins arrondis 9">
            <a:extLst>
              <a:ext uri="{FF2B5EF4-FFF2-40B4-BE49-F238E27FC236}">
                <a16:creationId xmlns:a16="http://schemas.microsoft.com/office/drawing/2014/main" id="{FC040307-3AFA-45E4-BE60-CEB23C93A3FC}"/>
              </a:ext>
            </a:extLst>
          </p:cNvPr>
          <p:cNvSpPr/>
          <p:nvPr/>
        </p:nvSpPr>
        <p:spPr>
          <a:xfrm>
            <a:off x="6712269" y="5159937"/>
            <a:ext cx="2108675"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75000"/>
                  </a:schemeClr>
                </a:solidFill>
              </a:rPr>
              <a:t>ERP – user email</a:t>
            </a:r>
          </a:p>
        </p:txBody>
      </p:sp>
      <p:sp>
        <p:nvSpPr>
          <p:cNvPr id="11" name="Rectangle : coins arrondis 10">
            <a:extLst>
              <a:ext uri="{FF2B5EF4-FFF2-40B4-BE49-F238E27FC236}">
                <a16:creationId xmlns:a16="http://schemas.microsoft.com/office/drawing/2014/main" id="{EE943757-CCFD-4842-B7E5-56D50011F5B7}"/>
              </a:ext>
            </a:extLst>
          </p:cNvPr>
          <p:cNvSpPr/>
          <p:nvPr/>
        </p:nvSpPr>
        <p:spPr>
          <a:xfrm>
            <a:off x="6442819" y="4203627"/>
            <a:ext cx="1080120"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75000"/>
                  </a:schemeClr>
                </a:solidFill>
              </a:rPr>
              <a:t>ERP</a:t>
            </a:r>
          </a:p>
        </p:txBody>
      </p:sp>
      <p:sp>
        <p:nvSpPr>
          <p:cNvPr id="12" name="Rectangle : coins arrondis 11">
            <a:extLst>
              <a:ext uri="{FF2B5EF4-FFF2-40B4-BE49-F238E27FC236}">
                <a16:creationId xmlns:a16="http://schemas.microsoft.com/office/drawing/2014/main" id="{6D1B5D0E-6381-4F2F-AB5B-2E43F9AC1977}"/>
              </a:ext>
            </a:extLst>
          </p:cNvPr>
          <p:cNvSpPr/>
          <p:nvPr/>
        </p:nvSpPr>
        <p:spPr>
          <a:xfrm>
            <a:off x="10169436" y="4203627"/>
            <a:ext cx="1080120"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75000"/>
                  </a:schemeClr>
                </a:solidFill>
              </a:rPr>
              <a:t>BI</a:t>
            </a:r>
          </a:p>
        </p:txBody>
      </p:sp>
      <p:sp>
        <p:nvSpPr>
          <p:cNvPr id="13" name="Rectangle : coins arrondis 12">
            <a:extLst>
              <a:ext uri="{FF2B5EF4-FFF2-40B4-BE49-F238E27FC236}">
                <a16:creationId xmlns:a16="http://schemas.microsoft.com/office/drawing/2014/main" id="{AA0DA0B1-1FA4-4C07-B6AE-B548753E7CC8}"/>
              </a:ext>
            </a:extLst>
          </p:cNvPr>
          <p:cNvSpPr/>
          <p:nvPr/>
        </p:nvSpPr>
        <p:spPr>
          <a:xfrm>
            <a:off x="9242023" y="5158162"/>
            <a:ext cx="1998433"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75000"/>
                  </a:schemeClr>
                </a:solidFill>
              </a:rPr>
              <a:t>BI  - adresse email</a:t>
            </a:r>
          </a:p>
        </p:txBody>
      </p:sp>
      <p:cxnSp>
        <p:nvCxnSpPr>
          <p:cNvPr id="14" name="Connecteur droit 13">
            <a:extLst>
              <a:ext uri="{FF2B5EF4-FFF2-40B4-BE49-F238E27FC236}">
                <a16:creationId xmlns:a16="http://schemas.microsoft.com/office/drawing/2014/main" id="{E45D7BD4-2285-438A-9091-87454F001590}"/>
              </a:ext>
            </a:extLst>
          </p:cNvPr>
          <p:cNvCxnSpPr>
            <a:cxnSpLocks/>
          </p:cNvCxnSpPr>
          <p:nvPr/>
        </p:nvCxnSpPr>
        <p:spPr>
          <a:xfrm flipH="1">
            <a:off x="7903418" y="3739579"/>
            <a:ext cx="488824" cy="1436428"/>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72AE07C2-3B54-484B-B804-50D80DDA5671}"/>
              </a:ext>
            </a:extLst>
          </p:cNvPr>
          <p:cNvCxnSpPr>
            <a:cxnSpLocks/>
          </p:cNvCxnSpPr>
          <p:nvPr/>
        </p:nvCxnSpPr>
        <p:spPr>
          <a:xfrm>
            <a:off x="9026644" y="3712837"/>
            <a:ext cx="878996" cy="1435164"/>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ABD65BDC-0E13-4B99-878A-A81D73C92F8D}"/>
              </a:ext>
            </a:extLst>
          </p:cNvPr>
          <p:cNvCxnSpPr>
            <a:cxnSpLocks/>
          </p:cNvCxnSpPr>
          <p:nvPr/>
        </p:nvCxnSpPr>
        <p:spPr>
          <a:xfrm>
            <a:off x="7053637" y="4665092"/>
            <a:ext cx="173047" cy="468176"/>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FB3ECD65-811E-4959-8477-186B5212CC34}"/>
              </a:ext>
            </a:extLst>
          </p:cNvPr>
          <p:cNvCxnSpPr>
            <a:cxnSpLocks/>
          </p:cNvCxnSpPr>
          <p:nvPr/>
        </p:nvCxnSpPr>
        <p:spPr>
          <a:xfrm flipH="1">
            <a:off x="10392021" y="4665316"/>
            <a:ext cx="296041" cy="487765"/>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Rectangle 3">
            <a:extLst>
              <a:ext uri="{FF2B5EF4-FFF2-40B4-BE49-F238E27FC236}">
                <a16:creationId xmlns:a16="http://schemas.microsoft.com/office/drawing/2014/main" id="{B9F50798-CEC3-4A91-B967-B2284D270EF5}"/>
              </a:ext>
            </a:extLst>
          </p:cNvPr>
          <p:cNvSpPr txBox="1">
            <a:spLocks noChangeArrowheads="1"/>
          </p:cNvSpPr>
          <p:nvPr/>
        </p:nvSpPr>
        <p:spPr>
          <a:xfrm>
            <a:off x="623886" y="1265824"/>
            <a:ext cx="10944227" cy="15869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1">
                  <a:lumMod val="75000"/>
                </a:schemeClr>
              </a:buClr>
            </a:pPr>
            <a:r>
              <a:rPr lang="fr-FR" sz="2000">
                <a:solidFill>
                  <a:schemeClr val="accent1">
                    <a:lumMod val="75000"/>
                  </a:schemeClr>
                </a:solidFill>
              </a:rPr>
              <a:t>La Cartographie applicative permet de :</a:t>
            </a:r>
          </a:p>
          <a:p>
            <a:pPr lvl="1">
              <a:buClr>
                <a:schemeClr val="accent1">
                  <a:lumMod val="75000"/>
                </a:schemeClr>
              </a:buClr>
            </a:pPr>
            <a:r>
              <a:rPr lang="fr-FR">
                <a:solidFill>
                  <a:schemeClr val="tx1"/>
                </a:solidFill>
              </a:rPr>
              <a:t>Identifier les applications existantes dans l’organisation (ERP, BI, CRM, …)</a:t>
            </a:r>
          </a:p>
          <a:p>
            <a:pPr lvl="1">
              <a:buClr>
                <a:schemeClr val="accent1">
                  <a:lumMod val="75000"/>
                </a:schemeClr>
              </a:buClr>
            </a:pPr>
            <a:r>
              <a:rPr lang="fr-FR">
                <a:solidFill>
                  <a:schemeClr val="tx1"/>
                </a:solidFill>
              </a:rPr>
              <a:t>Associer les informations applicatives à chaque application </a:t>
            </a:r>
          </a:p>
          <a:p>
            <a:pPr lvl="1">
              <a:buClr>
                <a:schemeClr val="accent1">
                  <a:lumMod val="75000"/>
                </a:schemeClr>
              </a:buClr>
            </a:pPr>
            <a:r>
              <a:rPr lang="fr-FR">
                <a:solidFill>
                  <a:schemeClr val="tx1"/>
                </a:solidFill>
              </a:rPr>
              <a:t>Associer l’information métier unique du Business Glossary aux « n » informations applicatives</a:t>
            </a:r>
          </a:p>
        </p:txBody>
      </p:sp>
    </p:spTree>
    <p:extLst>
      <p:ext uri="{BB962C8B-B14F-4D97-AF65-F5344CB8AC3E}">
        <p14:creationId xmlns:p14="http://schemas.microsoft.com/office/powerpoint/2010/main" val="1647321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Les enjeux de la Data Quality</a:t>
            </a:r>
          </a:p>
        </p:txBody>
      </p:sp>
      <p:sp>
        <p:nvSpPr>
          <p:cNvPr id="7" name="Rectangle 3">
            <a:extLst>
              <a:ext uri="{FF2B5EF4-FFF2-40B4-BE49-F238E27FC236}">
                <a16:creationId xmlns:a16="http://schemas.microsoft.com/office/drawing/2014/main" id="{D18BF8C8-AC1D-4BDB-835A-8BD59BE01BDA}"/>
              </a:ext>
            </a:extLst>
          </p:cNvPr>
          <p:cNvSpPr txBox="1">
            <a:spLocks noChangeArrowheads="1"/>
          </p:cNvSpPr>
          <p:nvPr/>
        </p:nvSpPr>
        <p:spPr>
          <a:xfrm>
            <a:off x="3780000" y="1268413"/>
            <a:ext cx="7788113" cy="4608512"/>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Le 4ème enjeu </a:t>
            </a:r>
            <a:r>
              <a:rPr lang="fr-FR" b="0">
                <a:solidFill>
                  <a:schemeClr val="tx1"/>
                </a:solidFill>
              </a:rPr>
              <a:t>de la gouvernance des données est d’avoir le suivi de la qualité des informations.</a:t>
            </a:r>
          </a:p>
          <a:p>
            <a:pPr marL="0" indent="0" algn="just">
              <a:spcBef>
                <a:spcPct val="0"/>
              </a:spcBef>
              <a:spcAft>
                <a:spcPct val="70000"/>
              </a:spcAft>
              <a:buNone/>
              <a:tabLst>
                <a:tab pos="377825" algn="l"/>
              </a:tabLst>
            </a:pPr>
            <a:endParaRPr lang="fr-FR" sz="1000" b="0">
              <a:solidFill>
                <a:schemeClr val="tx1"/>
              </a:solidFill>
            </a:endParaRP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Quelle est la qualité de cette information applicative ?</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Comment évolue cette qualité ?</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Comment la visualiser simplement pour les métiers ?</a:t>
            </a:r>
            <a:endParaRPr lang="fr-FR">
              <a:solidFill>
                <a:schemeClr val="tx1"/>
              </a:solidFill>
            </a:endParaRPr>
          </a:p>
          <a:p>
            <a:pPr marL="0" indent="0" algn="just">
              <a:spcBef>
                <a:spcPct val="0"/>
              </a:spcBef>
              <a:spcAft>
                <a:spcPct val="70000"/>
              </a:spcAft>
              <a:buNone/>
              <a:tabLst>
                <a:tab pos="377825" algn="l"/>
              </a:tabLst>
            </a:pPr>
            <a:r>
              <a:rPr lang="fr-FR" b="0">
                <a:solidFill>
                  <a:schemeClr val="tx1"/>
                </a:solidFill>
                <a:latin typeface="Calibri"/>
                <a:cs typeface="Calibri"/>
              </a:rPr>
              <a:t>Il faut définir les seuils de qualité, définir quels contrôles effectuer et les suivre de façon cyclique par campagne.</a:t>
            </a:r>
          </a:p>
          <a:p>
            <a:pPr marL="0" indent="0" algn="just">
              <a:spcBef>
                <a:spcPct val="0"/>
              </a:spcBef>
              <a:spcAft>
                <a:spcPct val="70000"/>
              </a:spcAft>
              <a:buNone/>
              <a:tabLst>
                <a:tab pos="377825" algn="l"/>
              </a:tabLst>
            </a:pPr>
            <a:r>
              <a:rPr lang="fr-FR" b="0">
                <a:solidFill>
                  <a:schemeClr val="tx1"/>
                </a:solidFill>
              </a:rPr>
              <a:t>Les directions, par exemple le Marketing pour une campagne email ou SMS vers ses clients, peuvent visualiser si les informations sont fiables et de qualité.</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13" name="Diagramme 12">
            <a:extLst>
              <a:ext uri="{FF2B5EF4-FFF2-40B4-BE49-F238E27FC236}">
                <a16:creationId xmlns:a16="http://schemas.microsoft.com/office/drawing/2014/main" id="{3C614959-0227-41E1-8735-0F3E12EF8713}"/>
              </a:ext>
            </a:extLst>
          </p:cNvPr>
          <p:cNvGraphicFramePr/>
          <p:nvPr>
            <p:extLst>
              <p:ext uri="{D42A27DB-BD31-4B8C-83A1-F6EECF244321}">
                <p14:modId xmlns:p14="http://schemas.microsoft.com/office/powerpoint/2010/main" val="2228705290"/>
              </p:ext>
            </p:extLst>
          </p:nvPr>
        </p:nvGraphicFramePr>
        <p:xfrm>
          <a:off x="623887" y="1235915"/>
          <a:ext cx="2700000" cy="7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Une image contenant Graphique, Police, logo, symbole&#10;&#10;Description générée automatiquement">
            <a:extLst>
              <a:ext uri="{FF2B5EF4-FFF2-40B4-BE49-F238E27FC236}">
                <a16:creationId xmlns:a16="http://schemas.microsoft.com/office/drawing/2014/main" id="{2D3D7575-B548-36F2-D6B7-7A68A1A455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8056" y="2852738"/>
            <a:ext cx="1800000" cy="1800000"/>
          </a:xfrm>
          <a:prstGeom prst="rect">
            <a:avLst/>
          </a:prstGeom>
        </p:spPr>
      </p:pic>
    </p:spTree>
    <p:extLst>
      <p:ext uri="{BB962C8B-B14F-4D97-AF65-F5344CB8AC3E}">
        <p14:creationId xmlns:p14="http://schemas.microsoft.com/office/powerpoint/2010/main" val="3415248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La qualité des données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1941679824"/>
              </p:ext>
            </p:extLst>
          </p:nvPr>
        </p:nvGraphicFramePr>
        <p:xfrm>
          <a:off x="623887" y="1700213"/>
          <a:ext cx="10944225" cy="3096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6856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La cartographie du SI ou Data Catalog</a:t>
            </a:r>
          </a:p>
        </p:txBody>
      </p:sp>
      <p:sp>
        <p:nvSpPr>
          <p:cNvPr id="10" name="Rectangle 3">
            <a:extLst>
              <a:ext uri="{FF2B5EF4-FFF2-40B4-BE49-F238E27FC236}">
                <a16:creationId xmlns:a16="http://schemas.microsoft.com/office/drawing/2014/main" id="{A12185DF-59C2-4F64-A741-F4DAF3B0506D}"/>
              </a:ext>
            </a:extLst>
          </p:cNvPr>
          <p:cNvSpPr txBox="1">
            <a:spLocks noChangeArrowheads="1"/>
          </p:cNvSpPr>
          <p:nvPr/>
        </p:nvSpPr>
        <p:spPr>
          <a:xfrm>
            <a:off x="3780000" y="1268413"/>
            <a:ext cx="7471365"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Le 5ème enjeu </a:t>
            </a:r>
            <a:r>
              <a:rPr lang="fr-FR" b="0">
                <a:solidFill>
                  <a:schemeClr val="tx1"/>
                </a:solidFill>
              </a:rPr>
              <a:t>de la gouvernance des données est la partie cartographie ou Data Catalog</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Quels sont les stockages, transformations, flux de données et restitutions qui composent mon système d’information ?</a:t>
            </a:r>
          </a:p>
          <a:p>
            <a:pPr algn="just">
              <a:spcBef>
                <a:spcPct val="0"/>
              </a:spcBef>
              <a:spcAft>
                <a:spcPts val="600"/>
              </a:spcAft>
              <a:buFont typeface="Arial" panose="020B0604020202020204" pitchFamily="34" charset="0"/>
              <a:buChar char="•"/>
              <a:tabLst>
                <a:tab pos="377825" algn="l"/>
              </a:tabLst>
            </a:pPr>
            <a:endParaRPr lang="fr-FR" b="0">
              <a:solidFill>
                <a:schemeClr val="tx1"/>
              </a:solidFill>
            </a:endParaRPr>
          </a:p>
          <a:p>
            <a:pPr marL="0" indent="0" algn="just">
              <a:spcBef>
                <a:spcPct val="0"/>
              </a:spcBef>
              <a:spcAft>
                <a:spcPct val="70000"/>
              </a:spcAft>
              <a:buNone/>
              <a:tabLst>
                <a:tab pos="377825" algn="l"/>
              </a:tabLst>
            </a:pPr>
            <a:r>
              <a:rPr lang="fr-FR" b="0">
                <a:solidFill>
                  <a:schemeClr val="tx1"/>
                </a:solidFill>
              </a:rPr>
              <a:t>En cas de problème rencontré (type RGPD) ou de demande d’évolution fonctionnelle, il est nécessaire de pouvoir identifier la localisation de la donnée, les transformations appliquées dans les flux et les utilisations dans les solutions de reporting et d’analyse</a:t>
            </a:r>
          </a:p>
          <a:p>
            <a:pPr marL="0" indent="0" algn="just">
              <a:spcBef>
                <a:spcPct val="0"/>
              </a:spcBef>
              <a:spcAft>
                <a:spcPct val="70000"/>
              </a:spcAft>
              <a:buNone/>
              <a:tabLst>
                <a:tab pos="377825" algn="l"/>
              </a:tabLst>
            </a:pPr>
            <a:r>
              <a:rPr lang="fr-FR" b="0">
                <a:solidFill>
                  <a:schemeClr val="tx1"/>
                </a:solidFill>
              </a:rPr>
              <a:t>Toutes ces informations de cartographie du Système d’information permettent d’avoir une photographie globale </a:t>
            </a:r>
          </a:p>
          <a:p>
            <a:pPr marL="0" indent="0" algn="just">
              <a:spcBef>
                <a:spcPct val="0"/>
              </a:spcBef>
              <a:spcAft>
                <a:spcPct val="70000"/>
              </a:spcAft>
              <a:buNone/>
              <a:tabLst>
                <a:tab pos="377825" algn="l"/>
              </a:tabLst>
            </a:pPr>
            <a:endParaRPr lang="fr-FR">
              <a:solidFill>
                <a:schemeClr val="tx1"/>
              </a:solidFill>
            </a:endParaRPr>
          </a:p>
        </p:txBody>
      </p:sp>
      <p:grpSp>
        <p:nvGrpSpPr>
          <p:cNvPr id="7" name="Groupe 6">
            <a:extLst>
              <a:ext uri="{FF2B5EF4-FFF2-40B4-BE49-F238E27FC236}">
                <a16:creationId xmlns:a16="http://schemas.microsoft.com/office/drawing/2014/main" id="{ECF4A74C-514D-4A6A-9824-C93D683B5B0D}"/>
              </a:ext>
            </a:extLst>
          </p:cNvPr>
          <p:cNvGrpSpPr/>
          <p:nvPr/>
        </p:nvGrpSpPr>
        <p:grpSpPr>
          <a:xfrm>
            <a:off x="644318" y="1268413"/>
            <a:ext cx="2808000" cy="720000"/>
            <a:chOff x="3474" y="-18878"/>
            <a:chExt cx="3552994" cy="1026990"/>
          </a:xfrm>
          <a:solidFill>
            <a:srgbClr val="FFC000"/>
          </a:solidFill>
        </p:grpSpPr>
        <p:sp>
          <p:nvSpPr>
            <p:cNvPr id="8" name="Rectangle : coins arrondis 7">
              <a:extLst>
                <a:ext uri="{FF2B5EF4-FFF2-40B4-BE49-F238E27FC236}">
                  <a16:creationId xmlns:a16="http://schemas.microsoft.com/office/drawing/2014/main" id="{80262521-46EA-4BEC-B92B-DBA77FB750B4}"/>
                </a:ext>
              </a:extLst>
            </p:cNvPr>
            <p:cNvSpPr/>
            <p:nvPr/>
          </p:nvSpPr>
          <p:spPr>
            <a:xfrm>
              <a:off x="3474" y="0"/>
              <a:ext cx="3552994" cy="1008112"/>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endParaRPr lang="fr-FR"/>
            </a:p>
          </p:txBody>
        </p:sp>
        <p:sp>
          <p:nvSpPr>
            <p:cNvPr id="11" name="Rectangle : coins arrondis 4">
              <a:extLst>
                <a:ext uri="{FF2B5EF4-FFF2-40B4-BE49-F238E27FC236}">
                  <a16:creationId xmlns:a16="http://schemas.microsoft.com/office/drawing/2014/main" id="{FA39332A-1BF1-4249-935E-B88ECC6643DB}"/>
                </a:ext>
              </a:extLst>
            </p:cNvPr>
            <p:cNvSpPr txBox="1"/>
            <p:nvPr/>
          </p:nvSpPr>
          <p:spPr>
            <a:xfrm>
              <a:off x="18238" y="-18878"/>
              <a:ext cx="3523467" cy="1008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Cartographie du SI</a:t>
              </a:r>
            </a:p>
          </p:txBody>
        </p:sp>
      </p:grpSp>
      <p:pic>
        <p:nvPicPr>
          <p:cNvPr id="4" name="Image 3" descr="Une image contenant Rectangle, capture d’écran, symbole, carré&#10;&#10;Description générée automatiquement">
            <a:extLst>
              <a:ext uri="{FF2B5EF4-FFF2-40B4-BE49-F238E27FC236}">
                <a16:creationId xmlns:a16="http://schemas.microsoft.com/office/drawing/2014/main" id="{B2371149-AAEC-435F-8B7A-D3E82A4829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8318" y="2852738"/>
            <a:ext cx="1800000" cy="1800000"/>
          </a:xfrm>
          <a:prstGeom prst="rect">
            <a:avLst/>
          </a:prstGeom>
        </p:spPr>
      </p:pic>
    </p:spTree>
    <p:extLst>
      <p:ext uri="{BB962C8B-B14F-4D97-AF65-F5344CB8AC3E}">
        <p14:creationId xmlns:p14="http://schemas.microsoft.com/office/powerpoint/2010/main" val="3791340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036496" cy="836712"/>
          </a:xfrm>
        </p:spPr>
        <p:txBody>
          <a:bodyPr>
            <a:normAutofit/>
          </a:bodyPr>
          <a:lstStyle/>
          <a:p>
            <a:r>
              <a:rPr lang="fr-FR"/>
              <a:t>Comprendre son Système d’Information</a:t>
            </a:r>
          </a:p>
        </p:txBody>
      </p:sp>
      <p:sp>
        <p:nvSpPr>
          <p:cNvPr id="6" name="ZoneTexte 5"/>
          <p:cNvSpPr txBox="1"/>
          <p:nvPr/>
        </p:nvSpPr>
        <p:spPr>
          <a:xfrm>
            <a:off x="5735960" y="1273888"/>
            <a:ext cx="5832153" cy="4401205"/>
          </a:xfrm>
          <a:prstGeom prst="rect">
            <a:avLst/>
          </a:prstGeom>
          <a:noFill/>
        </p:spPr>
        <p:txBody>
          <a:bodyPr wrap="square" rtlCol="0">
            <a:spAutoFit/>
          </a:bodyPr>
          <a:lstStyle/>
          <a:p>
            <a:pPr marL="342900" indent="-342900">
              <a:spcAft>
                <a:spcPts val="600"/>
              </a:spcAft>
              <a:buClr>
                <a:schemeClr val="tx2">
                  <a:lumMod val="60000"/>
                  <a:lumOff val="40000"/>
                </a:schemeClr>
              </a:buClr>
              <a:buFont typeface="Wingdings" panose="05000000000000000000" pitchFamily="2" charset="2"/>
              <a:buChar char="q"/>
            </a:pPr>
            <a:r>
              <a:rPr lang="fr-FR" sz="2000">
                <a:solidFill>
                  <a:schemeClr val="tx1">
                    <a:lumMod val="75000"/>
                    <a:lumOff val="25000"/>
                  </a:schemeClr>
                </a:solidFill>
              </a:rPr>
              <a:t>Tous vos logiciels d’entreprise possèdent des métadonnées descriptives permettant la construction du référentiel, dont les solutions Cloud et SaaS</a:t>
            </a:r>
          </a:p>
          <a:p>
            <a:pPr marL="342900" indent="-342900">
              <a:spcAft>
                <a:spcPts val="600"/>
              </a:spcAft>
              <a:buClr>
                <a:schemeClr val="tx2">
                  <a:lumMod val="60000"/>
                  <a:lumOff val="40000"/>
                </a:schemeClr>
              </a:buClr>
              <a:buFont typeface="Wingdings" panose="05000000000000000000" pitchFamily="2" charset="2"/>
              <a:buChar char="q"/>
            </a:pPr>
            <a:endParaRPr lang="fr-FR" sz="2000">
              <a:solidFill>
                <a:schemeClr val="tx1">
                  <a:lumMod val="75000"/>
                  <a:lumOff val="25000"/>
                </a:schemeClr>
              </a:solidFill>
            </a:endParaRPr>
          </a:p>
          <a:p>
            <a:pPr marL="342900" indent="-342900">
              <a:spcAft>
                <a:spcPts val="600"/>
              </a:spcAft>
              <a:buClr>
                <a:schemeClr val="tx2">
                  <a:lumMod val="60000"/>
                  <a:lumOff val="40000"/>
                </a:schemeClr>
              </a:buClr>
              <a:buFont typeface="Wingdings" panose="05000000000000000000" pitchFamily="2" charset="2"/>
              <a:buChar char="q"/>
            </a:pPr>
            <a:r>
              <a:rPr lang="fr-FR" sz="2000" b="1">
                <a:solidFill>
                  <a:schemeClr val="accent1">
                    <a:lumMod val="75000"/>
                  </a:schemeClr>
                </a:solidFill>
              </a:rPr>
              <a:t>Par des connectivités robotisées, Meta Analysis va permettre de centraliser et partager l’intégralité des métadonnées </a:t>
            </a:r>
            <a:r>
              <a:rPr lang="fr-FR" sz="2000">
                <a:solidFill>
                  <a:schemeClr val="tx1">
                    <a:lumMod val="75000"/>
                    <a:lumOff val="25000"/>
                  </a:schemeClr>
                </a:solidFill>
              </a:rPr>
              <a:t>des éléments composant votre système d’information en toute indépendance des solutions des bases de données, flux et reporting.</a:t>
            </a:r>
          </a:p>
          <a:p>
            <a:pPr marL="342900" indent="-342900">
              <a:spcAft>
                <a:spcPts val="600"/>
              </a:spcAft>
              <a:buClr>
                <a:schemeClr val="tx2">
                  <a:lumMod val="60000"/>
                  <a:lumOff val="40000"/>
                </a:schemeClr>
              </a:buClr>
              <a:buFont typeface="Wingdings" panose="05000000000000000000" pitchFamily="2" charset="2"/>
              <a:buChar char="q"/>
            </a:pPr>
            <a:endParaRPr lang="fr-FR" sz="2000">
              <a:solidFill>
                <a:schemeClr val="tx1">
                  <a:lumMod val="75000"/>
                  <a:lumOff val="25000"/>
                </a:schemeClr>
              </a:solidFill>
            </a:endParaRPr>
          </a:p>
          <a:p>
            <a:pPr marL="342900" indent="-342900">
              <a:spcAft>
                <a:spcPts val="600"/>
              </a:spcAft>
              <a:buClr>
                <a:schemeClr val="tx2">
                  <a:lumMod val="60000"/>
                  <a:lumOff val="40000"/>
                </a:schemeClr>
              </a:buClr>
              <a:buFont typeface="Wingdings" panose="05000000000000000000" pitchFamily="2" charset="2"/>
              <a:buChar char="q"/>
            </a:pPr>
            <a:r>
              <a:rPr lang="fr-FR" sz="2000">
                <a:solidFill>
                  <a:schemeClr val="tx1">
                    <a:lumMod val="75000"/>
                    <a:lumOff val="25000"/>
                  </a:schemeClr>
                </a:solidFill>
              </a:rPr>
              <a:t>Meta Analysis va vous donner une vision globale de votre patrimoine d’entreprise.</a:t>
            </a:r>
          </a:p>
        </p:txBody>
      </p:sp>
      <p:graphicFrame>
        <p:nvGraphicFramePr>
          <p:cNvPr id="7" name="Diagramme 6"/>
          <p:cNvGraphicFramePr/>
          <p:nvPr>
            <p:extLst>
              <p:ext uri="{D42A27DB-BD31-4B8C-83A1-F6EECF244321}">
                <p14:modId xmlns:p14="http://schemas.microsoft.com/office/powerpoint/2010/main" val="3909404737"/>
              </p:ext>
            </p:extLst>
          </p:nvPr>
        </p:nvGraphicFramePr>
        <p:xfrm>
          <a:off x="601824" y="1273888"/>
          <a:ext cx="4608512" cy="4609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0429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solidFill>
                  <a:schemeClr val="accent1">
                    <a:lumMod val="75000"/>
                  </a:schemeClr>
                </a:solidFill>
              </a:rPr>
              <a:t>Les étapes de la cartographie ou Data </a:t>
            </a:r>
            <a:r>
              <a:rPr lang="fr-FR" err="1">
                <a:solidFill>
                  <a:schemeClr val="accent1">
                    <a:lumMod val="75000"/>
                  </a:schemeClr>
                </a:solidFill>
              </a:rPr>
              <a:t>Catalog</a:t>
            </a:r>
            <a:endParaRPr lang="fr-FR">
              <a:solidFill>
                <a:schemeClr val="accent1">
                  <a:lumMod val="75000"/>
                </a:schemeClr>
              </a:solidFill>
            </a:endParaRP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701210357"/>
              </p:ext>
            </p:extLst>
          </p:nvPr>
        </p:nvGraphicFramePr>
        <p:xfrm>
          <a:off x="623888" y="1700362"/>
          <a:ext cx="10944225" cy="3744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7872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3" name="Rectangle 5"/>
          <p:cNvSpPr>
            <a:spLocks noGrp="1" noChangeArrowheads="1"/>
          </p:cNvSpPr>
          <p:nvPr>
            <p:ph type="title" idx="4294967295"/>
          </p:nvPr>
        </p:nvSpPr>
        <p:spPr>
          <a:xfrm>
            <a:off x="1631504" y="0"/>
            <a:ext cx="10560496" cy="838200"/>
          </a:xfrm>
        </p:spPr>
        <p:txBody>
          <a:bodyPr>
            <a:normAutofit/>
          </a:bodyPr>
          <a:lstStyle/>
          <a:p>
            <a:r>
              <a:rPr lang="fr-FR"/>
              <a:t>Associations Informations – Applications - SI</a:t>
            </a:r>
          </a:p>
        </p:txBody>
      </p:sp>
      <p:graphicFrame>
        <p:nvGraphicFramePr>
          <p:cNvPr id="2" name="Diagramme 1"/>
          <p:cNvGraphicFramePr/>
          <p:nvPr>
            <p:extLst>
              <p:ext uri="{D42A27DB-BD31-4B8C-83A1-F6EECF244321}">
                <p14:modId xmlns:p14="http://schemas.microsoft.com/office/powerpoint/2010/main" val="3933575807"/>
              </p:ext>
            </p:extLst>
          </p:nvPr>
        </p:nvGraphicFramePr>
        <p:xfrm>
          <a:off x="623888" y="1268413"/>
          <a:ext cx="10944225" cy="4464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7416665"/>
      </p:ext>
    </p:extLst>
  </p:cSld>
  <p:clrMapOvr>
    <a:masterClrMapping/>
  </p:clrMapOvr>
  <p:transition advTm="10688"/>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Les usages de Meta Analysis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4005317175"/>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6095711"/>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Les usages simples et avancés</a:t>
            </a:r>
          </a:p>
        </p:txBody>
      </p:sp>
      <p:graphicFrame>
        <p:nvGraphicFramePr>
          <p:cNvPr id="2" name="Diagramme 1">
            <a:extLst>
              <a:ext uri="{FF2B5EF4-FFF2-40B4-BE49-F238E27FC236}">
                <a16:creationId xmlns:a16="http://schemas.microsoft.com/office/drawing/2014/main" id="{7A3A39A3-4808-413D-BD1F-034A3D6BA0B3}"/>
              </a:ext>
            </a:extLst>
          </p:cNvPr>
          <p:cNvGraphicFramePr/>
          <p:nvPr>
            <p:extLst>
              <p:ext uri="{D42A27DB-BD31-4B8C-83A1-F6EECF244321}">
                <p14:modId xmlns:p14="http://schemas.microsoft.com/office/powerpoint/2010/main" val="1226925054"/>
              </p:ext>
            </p:extLst>
          </p:nvPr>
        </p:nvGraphicFramePr>
        <p:xfrm>
          <a:off x="631149" y="1268413"/>
          <a:ext cx="10936964" cy="2952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 coins arrondis 2">
            <a:extLst>
              <a:ext uri="{FF2B5EF4-FFF2-40B4-BE49-F238E27FC236}">
                <a16:creationId xmlns:a16="http://schemas.microsoft.com/office/drawing/2014/main" id="{35D3F68A-061E-055A-6F59-139EF1ECCB41}"/>
              </a:ext>
            </a:extLst>
          </p:cNvPr>
          <p:cNvSpPr/>
          <p:nvPr/>
        </p:nvSpPr>
        <p:spPr>
          <a:xfrm>
            <a:off x="5627391" y="4221113"/>
            <a:ext cx="5976169" cy="1223763"/>
          </a:xfrm>
          <a:prstGeom prst="roundRect">
            <a:avLst/>
          </a:prstGeom>
          <a:solidFill>
            <a:schemeClr val="bg1">
              <a:lumMod val="95000"/>
              <a:alpha val="2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lumMod val="75000"/>
                  </a:schemeClr>
                </a:solidFill>
              </a:rPr>
              <a:t>Le Data </a:t>
            </a:r>
            <a:r>
              <a:rPr lang="fr-FR" sz="2000" b="1" err="1">
                <a:solidFill>
                  <a:schemeClr val="accent1">
                    <a:lumMod val="75000"/>
                  </a:schemeClr>
                </a:solidFill>
              </a:rPr>
              <a:t>Lineage</a:t>
            </a:r>
            <a:r>
              <a:rPr lang="fr-FR" sz="2000" b="1">
                <a:solidFill>
                  <a:schemeClr val="accent1">
                    <a:lumMod val="75000"/>
                  </a:schemeClr>
                </a:solidFill>
              </a:rPr>
              <a:t> évolutif</a:t>
            </a:r>
          </a:p>
          <a:p>
            <a:pPr algn="ctr"/>
            <a:r>
              <a:rPr lang="fr-FR" sz="2000" b="1">
                <a:solidFill>
                  <a:schemeClr val="accent1">
                    <a:lumMod val="75000"/>
                  </a:schemeClr>
                </a:solidFill>
              </a:rPr>
              <a:t>L’atelier graphique de conception et de partage</a:t>
            </a:r>
          </a:p>
        </p:txBody>
      </p:sp>
      <p:sp>
        <p:nvSpPr>
          <p:cNvPr id="4" name="Rectangle : coins arrondis 3">
            <a:extLst>
              <a:ext uri="{FF2B5EF4-FFF2-40B4-BE49-F238E27FC236}">
                <a16:creationId xmlns:a16="http://schemas.microsoft.com/office/drawing/2014/main" id="{3C097849-4750-2280-19B8-ABE8548EFAA2}"/>
              </a:ext>
            </a:extLst>
          </p:cNvPr>
          <p:cNvSpPr/>
          <p:nvPr/>
        </p:nvSpPr>
        <p:spPr>
          <a:xfrm>
            <a:off x="632451" y="4221088"/>
            <a:ext cx="4896049" cy="1223788"/>
          </a:xfrm>
          <a:prstGeom prst="roundRect">
            <a:avLst/>
          </a:prstGeom>
          <a:solidFill>
            <a:schemeClr val="bg1">
              <a:lumMod val="95000"/>
              <a:alpha val="2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lumMod val="75000"/>
                  </a:schemeClr>
                </a:solidFill>
              </a:rPr>
              <a:t>Le nouveau portail</a:t>
            </a:r>
          </a:p>
          <a:p>
            <a:pPr algn="ctr"/>
            <a:r>
              <a:rPr lang="fr-FR" sz="2000" b="1">
                <a:solidFill>
                  <a:schemeClr val="accent1">
                    <a:lumMod val="75000"/>
                  </a:schemeClr>
                </a:solidFill>
              </a:rPr>
              <a:t>Point d’entrée utilisateurs</a:t>
            </a:r>
          </a:p>
        </p:txBody>
      </p:sp>
    </p:spTree>
    <p:extLst>
      <p:ext uri="{BB962C8B-B14F-4D97-AF65-F5344CB8AC3E}">
        <p14:creationId xmlns:p14="http://schemas.microsoft.com/office/powerpoint/2010/main" val="255396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Le portail comme accès simple</a:t>
            </a:r>
          </a:p>
        </p:txBody>
      </p:sp>
      <p:sp>
        <p:nvSpPr>
          <p:cNvPr id="10" name="Rectangle 3">
            <a:extLst>
              <a:ext uri="{FF2B5EF4-FFF2-40B4-BE49-F238E27FC236}">
                <a16:creationId xmlns:a16="http://schemas.microsoft.com/office/drawing/2014/main" id="{A12185DF-59C2-4F64-A741-F4DAF3B0506D}"/>
              </a:ext>
            </a:extLst>
          </p:cNvPr>
          <p:cNvSpPr txBox="1">
            <a:spLocks noChangeArrowheads="1"/>
          </p:cNvSpPr>
          <p:nvPr/>
        </p:nvSpPr>
        <p:spPr>
          <a:xfrm>
            <a:off x="4799856" y="1268413"/>
            <a:ext cx="6751285"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lumMod val="60000"/>
                  <a:lumOff val="40000"/>
                </a:schemeClr>
              </a:buClr>
            </a:pPr>
            <a:r>
              <a:rPr lang="fr-FR">
                <a:solidFill>
                  <a:schemeClr val="accent1">
                    <a:lumMod val="75000"/>
                  </a:schemeClr>
                </a:solidFill>
              </a:rPr>
              <a:t>Le portail est le point d’entrée simple de Meta Analysis </a:t>
            </a:r>
            <a:r>
              <a:rPr lang="fr-FR" b="0">
                <a:solidFill>
                  <a:schemeClr val="tx1"/>
                </a:solidFill>
              </a:rPr>
              <a:t>pour tous les utilisateurs dont les lecteurs simples </a:t>
            </a:r>
          </a:p>
          <a:p>
            <a:pPr>
              <a:buClr>
                <a:schemeClr val="tx2">
                  <a:lumMod val="60000"/>
                  <a:lumOff val="40000"/>
                </a:schemeClr>
              </a:buClr>
              <a:buFont typeface="Wingdings" panose="05000000000000000000" pitchFamily="2" charset="2"/>
              <a:buChar char="§"/>
            </a:pPr>
            <a:endParaRPr lang="fr-FR" b="0"/>
          </a:p>
          <a:p>
            <a:pPr>
              <a:buClr>
                <a:schemeClr val="tx2">
                  <a:lumMod val="60000"/>
                  <a:lumOff val="40000"/>
                </a:schemeClr>
              </a:buClr>
            </a:pPr>
            <a:r>
              <a:rPr lang="fr-FR">
                <a:solidFill>
                  <a:schemeClr val="accent1">
                    <a:lumMod val="75000"/>
                  </a:schemeClr>
                </a:solidFill>
              </a:rPr>
              <a:t>Il fournit l’ensemble des informations permettant de suivre ses domaines d’intérêt</a:t>
            </a:r>
          </a:p>
          <a:p>
            <a:pPr>
              <a:buClr>
                <a:schemeClr val="tx2">
                  <a:lumMod val="60000"/>
                  <a:lumOff val="40000"/>
                </a:schemeClr>
              </a:buClr>
            </a:pPr>
            <a:endParaRPr lang="fr-FR">
              <a:solidFill>
                <a:schemeClr val="accent1">
                  <a:lumMod val="75000"/>
                </a:schemeClr>
              </a:solidFill>
            </a:endParaRPr>
          </a:p>
          <a:p>
            <a:pPr lvl="1">
              <a:buClr>
                <a:schemeClr val="tx2">
                  <a:lumMod val="60000"/>
                  <a:lumOff val="40000"/>
                </a:schemeClr>
              </a:buClr>
            </a:pPr>
            <a:r>
              <a:rPr lang="fr-FR" b="0"/>
              <a:t>Le menu gauche avec les sujets métier et les domaines</a:t>
            </a:r>
          </a:p>
          <a:p>
            <a:pPr lvl="1">
              <a:buClr>
                <a:schemeClr val="tx2">
                  <a:lumMod val="60000"/>
                  <a:lumOff val="40000"/>
                </a:schemeClr>
              </a:buClr>
            </a:pPr>
            <a:r>
              <a:rPr lang="fr-FR" b="0"/>
              <a:t>La recherche avec les informations nouvelles ou mises à jour et les commentaires</a:t>
            </a:r>
          </a:p>
          <a:p>
            <a:pPr lvl="1">
              <a:buClr>
                <a:schemeClr val="tx2">
                  <a:lumMod val="60000"/>
                  <a:lumOff val="40000"/>
                </a:schemeClr>
              </a:buClr>
            </a:pPr>
            <a:r>
              <a:rPr lang="fr-FR" b="0"/>
              <a:t>Le menu droit personnel avec les abonnements et les tâches à réaliser</a:t>
            </a:r>
          </a:p>
          <a:p>
            <a:pPr marL="0" indent="0" algn="just">
              <a:spcBef>
                <a:spcPct val="0"/>
              </a:spcBef>
              <a:spcAft>
                <a:spcPct val="70000"/>
              </a:spcAft>
              <a:buNone/>
              <a:tabLst>
                <a:tab pos="377825" algn="l"/>
              </a:tabLst>
            </a:pPr>
            <a:endParaRPr lang="fr-FR">
              <a:solidFill>
                <a:schemeClr val="tx1"/>
              </a:solidFill>
            </a:endParaRPr>
          </a:p>
        </p:txBody>
      </p:sp>
      <p:pic>
        <p:nvPicPr>
          <p:cNvPr id="3" name="Image 2" descr="Une image contenant texte, logiciel, Page web, Icône d’ordinateur&#10;&#10;Description générée automatiquement">
            <a:extLst>
              <a:ext uri="{FF2B5EF4-FFF2-40B4-BE49-F238E27FC236}">
                <a16:creationId xmlns:a16="http://schemas.microsoft.com/office/drawing/2014/main" id="{9925CB7D-C05A-F410-F2C0-FAA12E337A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9" y="2708920"/>
            <a:ext cx="3868195" cy="2700000"/>
          </a:xfrm>
          <a:prstGeom prst="rect">
            <a:avLst/>
          </a:prstGeom>
        </p:spPr>
      </p:pic>
      <p:sp>
        <p:nvSpPr>
          <p:cNvPr id="2" name="Rectangle : coins arrondis 4">
            <a:extLst>
              <a:ext uri="{FF2B5EF4-FFF2-40B4-BE49-F238E27FC236}">
                <a16:creationId xmlns:a16="http://schemas.microsoft.com/office/drawing/2014/main" id="{DDA2A835-EB1E-F4A0-1033-76CC261D844F}"/>
              </a:ext>
            </a:extLst>
          </p:cNvPr>
          <p:cNvSpPr txBox="1"/>
          <p:nvPr/>
        </p:nvSpPr>
        <p:spPr>
          <a:xfrm>
            <a:off x="655986"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Accéder</a:t>
            </a:r>
          </a:p>
        </p:txBody>
      </p:sp>
    </p:spTree>
    <p:extLst>
      <p:ext uri="{BB962C8B-B14F-4D97-AF65-F5344CB8AC3E}">
        <p14:creationId xmlns:p14="http://schemas.microsoft.com/office/powerpoint/2010/main" val="1681479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Les recherches et les filtres sur résultats </a:t>
            </a:r>
          </a:p>
        </p:txBody>
      </p:sp>
      <p:sp>
        <p:nvSpPr>
          <p:cNvPr id="10" name="Rectangle 3">
            <a:extLst>
              <a:ext uri="{FF2B5EF4-FFF2-40B4-BE49-F238E27FC236}">
                <a16:creationId xmlns:a16="http://schemas.microsoft.com/office/drawing/2014/main" id="{A12185DF-59C2-4F64-A741-F4DAF3B0506D}"/>
              </a:ext>
            </a:extLst>
          </p:cNvPr>
          <p:cNvSpPr txBox="1">
            <a:spLocks noChangeArrowheads="1"/>
          </p:cNvSpPr>
          <p:nvPr/>
        </p:nvSpPr>
        <p:spPr>
          <a:xfrm>
            <a:off x="4655840" y="1268413"/>
            <a:ext cx="6895301"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lumMod val="60000"/>
                  <a:lumOff val="40000"/>
                </a:schemeClr>
              </a:buClr>
            </a:pPr>
            <a:r>
              <a:rPr lang="fr-FR">
                <a:solidFill>
                  <a:schemeClr val="accent1">
                    <a:lumMod val="75000"/>
                  </a:schemeClr>
                </a:solidFill>
              </a:rPr>
              <a:t>La recherche simple est la fonction essentielle des utilisateurs</a:t>
            </a:r>
          </a:p>
          <a:p>
            <a:pPr>
              <a:buClr>
                <a:schemeClr val="tx2">
                  <a:lumMod val="60000"/>
                  <a:lumOff val="40000"/>
                </a:schemeClr>
              </a:buClr>
              <a:buFont typeface="Wingdings" panose="05000000000000000000" pitchFamily="2" charset="2"/>
              <a:buChar char="§"/>
            </a:pPr>
            <a:endParaRPr lang="fr-FR" b="0"/>
          </a:p>
          <a:p>
            <a:pPr lvl="1">
              <a:buClr>
                <a:schemeClr val="tx2">
                  <a:lumMod val="60000"/>
                  <a:lumOff val="40000"/>
                </a:schemeClr>
              </a:buClr>
            </a:pPr>
            <a:r>
              <a:rPr lang="fr-FR" b="0"/>
              <a:t>En fonction de ses droits, l’utilisateur aura un résultat sur les éléments du référentiel </a:t>
            </a:r>
          </a:p>
          <a:p>
            <a:pPr lvl="1">
              <a:buClr>
                <a:schemeClr val="tx2">
                  <a:lumMod val="60000"/>
                  <a:lumOff val="40000"/>
                </a:schemeClr>
              </a:buClr>
            </a:pPr>
            <a:r>
              <a:rPr lang="fr-FR" b="0"/>
              <a:t>Ce résultat sera en 3 parties avec les résultats exacts, les suggestions et la recherche plus dans les variables</a:t>
            </a:r>
          </a:p>
          <a:p>
            <a:pPr lvl="1">
              <a:buClr>
                <a:schemeClr val="tx2">
                  <a:lumMod val="60000"/>
                  <a:lumOff val="40000"/>
                </a:schemeClr>
              </a:buClr>
            </a:pPr>
            <a:r>
              <a:rPr lang="fr-FR" b="0"/>
              <a:t>Des filtres avancés permettent de sélectionner les métadonnées recherchées</a:t>
            </a:r>
          </a:p>
          <a:p>
            <a:pPr>
              <a:buClr>
                <a:schemeClr val="tx2">
                  <a:lumMod val="60000"/>
                  <a:lumOff val="40000"/>
                </a:schemeClr>
              </a:buClr>
              <a:buFont typeface="Wingdings" panose="05000000000000000000" pitchFamily="2" charset="2"/>
              <a:buChar char="§"/>
            </a:pPr>
            <a:endParaRPr lang="fr-FR" b="0"/>
          </a:p>
          <a:p>
            <a:pPr>
              <a:buClr>
                <a:schemeClr val="tx2">
                  <a:lumMod val="60000"/>
                  <a:lumOff val="40000"/>
                </a:schemeClr>
              </a:buClr>
            </a:pPr>
            <a:r>
              <a:rPr lang="fr-FR">
                <a:solidFill>
                  <a:schemeClr val="accent1">
                    <a:lumMod val="75000"/>
                  </a:schemeClr>
                </a:solidFill>
              </a:rPr>
              <a:t>Par la recherche avancée </a:t>
            </a:r>
            <a:r>
              <a:rPr lang="fr-FR" b="0"/>
              <a:t>qui permet de multiplier les critères et d’utiliser les « ET » ou « OU ». Les filtres optionnels sont disponibles</a:t>
            </a:r>
          </a:p>
          <a:p>
            <a:pPr>
              <a:buClr>
                <a:schemeClr val="tx2">
                  <a:lumMod val="60000"/>
                  <a:lumOff val="40000"/>
                </a:schemeClr>
              </a:buClr>
              <a:buFont typeface="Wingdings" panose="05000000000000000000" pitchFamily="2" charset="2"/>
              <a:buChar char="§"/>
            </a:pPr>
            <a:endParaRPr lang="fr-FR" b="0"/>
          </a:p>
          <a:p>
            <a:endParaRPr lang="fr-FR" b="0"/>
          </a:p>
          <a:p>
            <a:pPr marL="0" indent="0" algn="just">
              <a:spcBef>
                <a:spcPct val="0"/>
              </a:spcBef>
              <a:spcAft>
                <a:spcPct val="70000"/>
              </a:spcAft>
              <a:buNone/>
              <a:tabLst>
                <a:tab pos="377825" algn="l"/>
              </a:tabLst>
            </a:pPr>
            <a:endParaRPr lang="fr-FR">
              <a:solidFill>
                <a:schemeClr val="tx1"/>
              </a:solidFill>
            </a:endParaRPr>
          </a:p>
        </p:txBody>
      </p:sp>
      <p:pic>
        <p:nvPicPr>
          <p:cNvPr id="3" name="Image 2" descr="Une image contenant texte, logiciel, Icône d’ordinateur, Page web&#10;&#10;Description générée automatiquement">
            <a:extLst>
              <a:ext uri="{FF2B5EF4-FFF2-40B4-BE49-F238E27FC236}">
                <a16:creationId xmlns:a16="http://schemas.microsoft.com/office/drawing/2014/main" id="{5469C20B-79E0-85D3-1B6A-572E1727A9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2780928"/>
            <a:ext cx="3868195" cy="2700000"/>
          </a:xfrm>
          <a:prstGeom prst="rect">
            <a:avLst/>
          </a:prstGeom>
        </p:spPr>
      </p:pic>
      <p:sp>
        <p:nvSpPr>
          <p:cNvPr id="6" name="Rectangle : coins arrondis 4">
            <a:extLst>
              <a:ext uri="{FF2B5EF4-FFF2-40B4-BE49-F238E27FC236}">
                <a16:creationId xmlns:a16="http://schemas.microsoft.com/office/drawing/2014/main" id="{FCEA3983-A65B-B9E7-42FD-68C858A876B6}"/>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Rechercher</a:t>
            </a:r>
          </a:p>
        </p:txBody>
      </p:sp>
    </p:spTree>
    <p:extLst>
      <p:ext uri="{BB962C8B-B14F-4D97-AF65-F5344CB8AC3E}">
        <p14:creationId xmlns:p14="http://schemas.microsoft.com/office/powerpoint/2010/main" val="208701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solidFill>
                  <a:schemeClr val="accent1">
                    <a:lumMod val="75000"/>
                  </a:schemeClr>
                </a:solidFill>
              </a:rPr>
              <a:t>La capacité de recherche</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1056236131"/>
              </p:ext>
            </p:extLst>
          </p:nvPr>
        </p:nvGraphicFramePr>
        <p:xfrm>
          <a:off x="623887" y="1700213"/>
          <a:ext cx="10944225"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9120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solidFill>
                  <a:schemeClr val="accent1">
                    <a:lumMod val="75000"/>
                  </a:schemeClr>
                </a:solidFill>
              </a:rPr>
              <a:t>Enrichir par les fonctions collaboratives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1525669353"/>
              </p:ext>
            </p:extLst>
          </p:nvPr>
        </p:nvGraphicFramePr>
        <p:xfrm>
          <a:off x="4871864" y="1260687"/>
          <a:ext cx="6730550" cy="1508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 coins arrondis 3">
            <a:extLst>
              <a:ext uri="{FF2B5EF4-FFF2-40B4-BE49-F238E27FC236}">
                <a16:creationId xmlns:a16="http://schemas.microsoft.com/office/drawing/2014/main" id="{281AE47A-64F4-A7EB-61FC-6E9A1DA74262}"/>
              </a:ext>
            </a:extLst>
          </p:cNvPr>
          <p:cNvSpPr/>
          <p:nvPr/>
        </p:nvSpPr>
        <p:spPr>
          <a:xfrm>
            <a:off x="5879976" y="2852738"/>
            <a:ext cx="2357163" cy="237626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rPr>
              <a:t>Les commentaires permettent d’enrichir les échanges </a:t>
            </a:r>
          </a:p>
        </p:txBody>
      </p:sp>
      <p:sp>
        <p:nvSpPr>
          <p:cNvPr id="5" name="Rectangle : coins arrondis 4">
            <a:extLst>
              <a:ext uri="{FF2B5EF4-FFF2-40B4-BE49-F238E27FC236}">
                <a16:creationId xmlns:a16="http://schemas.microsoft.com/office/drawing/2014/main" id="{7856CCD7-0DA5-5067-5B08-D3EF1AA4E1BB}"/>
              </a:ext>
            </a:extLst>
          </p:cNvPr>
          <p:cNvSpPr/>
          <p:nvPr/>
        </p:nvSpPr>
        <p:spPr>
          <a:xfrm>
            <a:off x="8524229" y="2863422"/>
            <a:ext cx="2252291" cy="237626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rPr>
              <a:t>Les tâches permettent d’attribuer des actions à réaliser avec leur suivi</a:t>
            </a:r>
          </a:p>
        </p:txBody>
      </p:sp>
      <p:pic>
        <p:nvPicPr>
          <p:cNvPr id="6" name="Image 5" descr="Une image contenant texte, capture d’écran, logiciel, Système d’exploitation&#10;&#10;Description générée automatiquement">
            <a:extLst>
              <a:ext uri="{FF2B5EF4-FFF2-40B4-BE49-F238E27FC236}">
                <a16:creationId xmlns:a16="http://schemas.microsoft.com/office/drawing/2014/main" id="{C73FAACE-C7BB-5319-ABC6-67D69B2A2D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427" y="2769388"/>
            <a:ext cx="3868194" cy="2700000"/>
          </a:xfrm>
          <a:prstGeom prst="rect">
            <a:avLst/>
          </a:prstGeom>
        </p:spPr>
      </p:pic>
      <p:sp>
        <p:nvSpPr>
          <p:cNvPr id="14" name="Rectangle : coins arrondis 4">
            <a:extLst>
              <a:ext uri="{FF2B5EF4-FFF2-40B4-BE49-F238E27FC236}">
                <a16:creationId xmlns:a16="http://schemas.microsoft.com/office/drawing/2014/main" id="{882F14C8-09A7-0E26-EA22-A7CCC507BDA6}"/>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Collaborer</a:t>
            </a:r>
          </a:p>
        </p:txBody>
      </p:sp>
    </p:spTree>
    <p:extLst>
      <p:ext uri="{BB962C8B-B14F-4D97-AF65-F5344CB8AC3E}">
        <p14:creationId xmlns:p14="http://schemas.microsoft.com/office/powerpoint/2010/main" val="551426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Le Data </a:t>
            </a:r>
            <a:r>
              <a:rPr lang="fr-FR" err="1"/>
              <a:t>Lineage</a:t>
            </a:r>
            <a:r>
              <a:rPr lang="fr-FR"/>
              <a:t> évolutif</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4680000" y="1277561"/>
            <a:ext cx="6871141" cy="45993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b="0">
                <a:solidFill>
                  <a:schemeClr val="tx1"/>
                </a:solidFill>
              </a:rPr>
              <a:t>Meta </a:t>
            </a:r>
            <a:r>
              <a:rPr lang="fr-FR" b="0" err="1">
                <a:solidFill>
                  <a:schemeClr val="tx1"/>
                </a:solidFill>
              </a:rPr>
              <a:t>Analysis</a:t>
            </a:r>
            <a:r>
              <a:rPr lang="fr-FR" b="0">
                <a:solidFill>
                  <a:schemeClr val="tx1"/>
                </a:solidFill>
              </a:rPr>
              <a:t> permet d’avoir un Data </a:t>
            </a:r>
            <a:r>
              <a:rPr lang="fr-FR" b="0" err="1">
                <a:solidFill>
                  <a:schemeClr val="tx1"/>
                </a:solidFill>
              </a:rPr>
              <a:t>Lineage</a:t>
            </a:r>
            <a:r>
              <a:rPr lang="fr-FR" b="0">
                <a:solidFill>
                  <a:schemeClr val="tx1"/>
                </a:solidFill>
              </a:rPr>
              <a:t> complet sur le référentiel :  Processus - Informations – Applications – Système d’information pour permettre l’analyse d’impact</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D’où vient cette donnée ? </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Quelle (s) sont le(s) transformation(s) ? </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La qualité est elle maîtrisée ?</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fr-FR">
                <a:solidFill>
                  <a:schemeClr val="accent1">
                    <a:lumMod val="75000"/>
                  </a:schemeClr>
                </a:solidFill>
              </a:rPr>
              <a:t>Quel responsable ?</a:t>
            </a:r>
          </a:p>
          <a:p>
            <a:pPr marL="0" indent="0" algn="just">
              <a:spcBef>
                <a:spcPct val="0"/>
              </a:spcBef>
              <a:spcAft>
                <a:spcPct val="70000"/>
              </a:spcAft>
              <a:buNone/>
              <a:tabLst>
                <a:tab pos="377825" algn="l"/>
              </a:tabLst>
            </a:pPr>
            <a:r>
              <a:rPr lang="fr-FR" b="0">
                <a:solidFill>
                  <a:schemeClr val="tx1"/>
                </a:solidFill>
              </a:rPr>
              <a:t>Autant de questions qui peuvent être résolues en retraçant sa vie, de la source à la cible en passant par les transformations.</a:t>
            </a:r>
          </a:p>
          <a:p>
            <a:pPr marL="0" indent="0" algn="just">
              <a:spcBef>
                <a:spcPct val="0"/>
              </a:spcBef>
              <a:spcAft>
                <a:spcPct val="70000"/>
              </a:spcAft>
              <a:buNone/>
              <a:tabLst>
                <a:tab pos="377825" algn="l"/>
              </a:tabLst>
            </a:pPr>
            <a:r>
              <a:rPr lang="fr-FR">
                <a:solidFill>
                  <a:schemeClr val="accent1">
                    <a:lumMod val="75000"/>
                  </a:schemeClr>
                </a:solidFill>
              </a:rPr>
              <a:t>Meta </a:t>
            </a:r>
            <a:r>
              <a:rPr lang="fr-FR" err="1">
                <a:solidFill>
                  <a:schemeClr val="accent1">
                    <a:lumMod val="75000"/>
                  </a:schemeClr>
                </a:solidFill>
              </a:rPr>
              <a:t>Analysis</a:t>
            </a:r>
            <a:r>
              <a:rPr lang="fr-FR">
                <a:solidFill>
                  <a:schemeClr val="accent1">
                    <a:lumMod val="75000"/>
                  </a:schemeClr>
                </a:solidFill>
              </a:rPr>
              <a:t> permet d’enrichir le référentiel en mode graphique</a:t>
            </a:r>
            <a:r>
              <a:rPr lang="fr-FR" b="0">
                <a:solidFill>
                  <a:schemeClr val="tx1"/>
                </a:solidFill>
              </a:rPr>
              <a:t> par l’ajout de métadonnées et d’associations directement dans le Data </a:t>
            </a:r>
            <a:r>
              <a:rPr lang="fr-FR" b="0" err="1">
                <a:solidFill>
                  <a:schemeClr val="tx1"/>
                </a:solidFill>
              </a:rPr>
              <a:t>Lineage</a:t>
            </a:r>
            <a:r>
              <a:rPr lang="fr-FR" b="0">
                <a:solidFill>
                  <a:schemeClr val="tx1"/>
                </a:solidFill>
              </a:rPr>
              <a:t> </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pic>
        <p:nvPicPr>
          <p:cNvPr id="4" name="Image 3" descr="Une image contenant texte, Appareils électroniques, capture d’écran, logiciel&#10;&#10;Description générée automatiquement">
            <a:extLst>
              <a:ext uri="{FF2B5EF4-FFF2-40B4-BE49-F238E27FC236}">
                <a16:creationId xmlns:a16="http://schemas.microsoft.com/office/drawing/2014/main" id="{B12D8EE1-1667-1952-284D-7A7014F091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2779155"/>
            <a:ext cx="3868194" cy="2700000"/>
          </a:xfrm>
          <a:prstGeom prst="rect">
            <a:avLst/>
          </a:prstGeom>
        </p:spPr>
      </p:pic>
      <p:sp>
        <p:nvSpPr>
          <p:cNvPr id="11" name="Rectangle : coins arrondis 4">
            <a:extLst>
              <a:ext uri="{FF2B5EF4-FFF2-40B4-BE49-F238E27FC236}">
                <a16:creationId xmlns:a16="http://schemas.microsoft.com/office/drawing/2014/main" id="{584F4A5A-0236-BF88-4BF1-39B3A62B8CA2}"/>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Analyser</a:t>
            </a:r>
          </a:p>
        </p:txBody>
      </p:sp>
    </p:spTree>
    <p:extLst>
      <p:ext uri="{BB962C8B-B14F-4D97-AF65-F5344CB8AC3E}">
        <p14:creationId xmlns:p14="http://schemas.microsoft.com/office/powerpoint/2010/main" val="1234935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48971" y="0"/>
            <a:ext cx="9919637" cy="836712"/>
          </a:xfrm>
        </p:spPr>
        <p:txBody>
          <a:bodyPr>
            <a:normAutofit/>
          </a:bodyPr>
          <a:lstStyle/>
          <a:p>
            <a:r>
              <a:rPr lang="fr-FR"/>
              <a:t>Partager le Data Lineage</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4680000" y="1277561"/>
            <a:ext cx="6912273" cy="45993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ct val="0"/>
              </a:spcBef>
              <a:spcAft>
                <a:spcPct val="70000"/>
              </a:spcAft>
              <a:buClr>
                <a:schemeClr val="tx2">
                  <a:lumMod val="60000"/>
                  <a:lumOff val="40000"/>
                </a:schemeClr>
              </a:buClr>
              <a:tabLst>
                <a:tab pos="377825" algn="l"/>
              </a:tabLst>
            </a:pPr>
            <a:r>
              <a:rPr lang="fr-FR" sz="2200" b="0">
                <a:solidFill>
                  <a:schemeClr val="tx1"/>
                </a:solidFill>
              </a:rPr>
              <a:t>Le nouveau Data </a:t>
            </a:r>
            <a:r>
              <a:rPr lang="fr-FR" sz="2200" b="0" err="1">
                <a:solidFill>
                  <a:schemeClr val="tx1"/>
                </a:solidFill>
              </a:rPr>
              <a:t>lineage</a:t>
            </a:r>
            <a:r>
              <a:rPr lang="fr-FR" sz="2200" b="0">
                <a:solidFill>
                  <a:schemeClr val="tx1"/>
                </a:solidFill>
              </a:rPr>
              <a:t> apporte une fonction collaborative puissante</a:t>
            </a:r>
          </a:p>
          <a:p>
            <a:pPr lvl="1" algn="just">
              <a:spcBef>
                <a:spcPct val="0"/>
              </a:spcBef>
              <a:spcAft>
                <a:spcPct val="70000"/>
              </a:spcAft>
              <a:buClr>
                <a:schemeClr val="tx2">
                  <a:lumMod val="60000"/>
                  <a:lumOff val="40000"/>
                </a:schemeClr>
              </a:buClr>
              <a:tabLst>
                <a:tab pos="377825" algn="l"/>
              </a:tabLst>
            </a:pPr>
            <a:r>
              <a:rPr lang="fr-FR" sz="2200" b="1">
                <a:solidFill>
                  <a:schemeClr val="accent1">
                    <a:lumMod val="75000"/>
                  </a:schemeClr>
                </a:solidFill>
              </a:rPr>
              <a:t>Il est possible de sauvegarder son analyse d’impact </a:t>
            </a:r>
            <a:r>
              <a:rPr lang="fr-FR" sz="2200" b="0">
                <a:solidFill>
                  <a:schemeClr val="tx1"/>
                </a:solidFill>
              </a:rPr>
              <a:t>pour réutilisation. </a:t>
            </a:r>
          </a:p>
          <a:p>
            <a:pPr lvl="1" algn="just">
              <a:spcBef>
                <a:spcPct val="0"/>
              </a:spcBef>
              <a:spcAft>
                <a:spcPct val="70000"/>
              </a:spcAft>
              <a:buClr>
                <a:schemeClr val="tx2">
                  <a:lumMod val="60000"/>
                  <a:lumOff val="40000"/>
                </a:schemeClr>
              </a:buClr>
              <a:tabLst>
                <a:tab pos="377825" algn="l"/>
              </a:tabLst>
            </a:pPr>
            <a:r>
              <a:rPr lang="fr-FR" sz="2200" b="1">
                <a:solidFill>
                  <a:schemeClr val="accent1">
                    <a:lumMod val="75000"/>
                  </a:schemeClr>
                </a:solidFill>
              </a:rPr>
              <a:t>Il est possible de partager le Data </a:t>
            </a:r>
            <a:r>
              <a:rPr lang="fr-FR" sz="2200" b="1" err="1">
                <a:solidFill>
                  <a:schemeClr val="accent1">
                    <a:lumMod val="75000"/>
                  </a:schemeClr>
                </a:solidFill>
              </a:rPr>
              <a:t>lineage</a:t>
            </a:r>
            <a:r>
              <a:rPr lang="fr-FR" sz="2200" b="1">
                <a:solidFill>
                  <a:schemeClr val="accent1">
                    <a:lumMod val="75000"/>
                  </a:schemeClr>
                </a:solidFill>
              </a:rPr>
              <a:t> </a:t>
            </a:r>
            <a:r>
              <a:rPr lang="fr-FR" sz="2200" b="0">
                <a:solidFill>
                  <a:schemeClr val="tx1"/>
                </a:solidFill>
              </a:rPr>
              <a:t>avec d’autres utilisateurs habilités. </a:t>
            </a:r>
          </a:p>
          <a:p>
            <a:pPr algn="just">
              <a:spcBef>
                <a:spcPct val="0"/>
              </a:spcBef>
              <a:spcAft>
                <a:spcPct val="70000"/>
              </a:spcAft>
              <a:buClr>
                <a:schemeClr val="tx2">
                  <a:lumMod val="60000"/>
                  <a:lumOff val="40000"/>
                </a:schemeClr>
              </a:buClr>
              <a:tabLst>
                <a:tab pos="377825" algn="l"/>
              </a:tabLst>
            </a:pPr>
            <a:r>
              <a:rPr lang="fr-FR" sz="2200" b="0">
                <a:solidFill>
                  <a:schemeClr val="tx1"/>
                </a:solidFill>
              </a:rPr>
              <a:t>Un spécialiste marketing pourra donc partager le cycle de vie d’une information dans l’organisation avec des directions métier</a:t>
            </a:r>
          </a:p>
          <a:p>
            <a:pPr marL="0" indent="0" algn="just">
              <a:spcBef>
                <a:spcPct val="0"/>
              </a:spcBef>
              <a:spcAft>
                <a:spcPct val="70000"/>
              </a:spcAft>
              <a:buNone/>
              <a:tabLst>
                <a:tab pos="377825" algn="l"/>
              </a:tabLst>
            </a:pPr>
            <a:r>
              <a:rPr lang="fr-FR" sz="2200" b="0">
                <a:solidFill>
                  <a:schemeClr val="tx1"/>
                </a:solidFill>
              </a:rPr>
              <a:t> </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pic>
        <p:nvPicPr>
          <p:cNvPr id="3" name="Image 2" descr="Une image contenant texte, capture d’écran, logiciel, Icône d’ordinateur&#10;&#10;Description générée automatiquement">
            <a:extLst>
              <a:ext uri="{FF2B5EF4-FFF2-40B4-BE49-F238E27FC236}">
                <a16:creationId xmlns:a16="http://schemas.microsoft.com/office/drawing/2014/main" id="{E1498287-939B-8D6D-831A-1321573952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2707000"/>
            <a:ext cx="3868196" cy="2700000"/>
          </a:xfrm>
          <a:prstGeom prst="rect">
            <a:avLst/>
          </a:prstGeom>
        </p:spPr>
      </p:pic>
      <p:sp>
        <p:nvSpPr>
          <p:cNvPr id="8" name="Rectangle : coins arrondis 4">
            <a:extLst>
              <a:ext uri="{FF2B5EF4-FFF2-40B4-BE49-F238E27FC236}">
                <a16:creationId xmlns:a16="http://schemas.microsoft.com/office/drawing/2014/main" id="{0DA0E2C7-3CDA-6FED-1F12-765DF21C688A}"/>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Partager</a:t>
            </a:r>
          </a:p>
        </p:txBody>
      </p:sp>
    </p:spTree>
    <p:extLst>
      <p:ext uri="{BB962C8B-B14F-4D97-AF65-F5344CB8AC3E}">
        <p14:creationId xmlns:p14="http://schemas.microsoft.com/office/powerpoint/2010/main" val="4086195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Le Data lineage évolutif</a:t>
            </a:r>
            <a:endParaRPr lang="fr-FR">
              <a:solidFill>
                <a:schemeClr val="accent1">
                  <a:lumMod val="75000"/>
                </a:schemeClr>
              </a:solidFill>
            </a:endParaRP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139584411"/>
              </p:ext>
            </p:extLst>
          </p:nvPr>
        </p:nvGraphicFramePr>
        <p:xfrm>
          <a:off x="627096" y="1124744"/>
          <a:ext cx="10944225" cy="1781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 coins arrondis 3">
            <a:extLst>
              <a:ext uri="{FF2B5EF4-FFF2-40B4-BE49-F238E27FC236}">
                <a16:creationId xmlns:a16="http://schemas.microsoft.com/office/drawing/2014/main" id="{281AE47A-64F4-A7EB-61FC-6E9A1DA74262}"/>
              </a:ext>
            </a:extLst>
          </p:cNvPr>
          <p:cNvSpPr/>
          <p:nvPr/>
        </p:nvSpPr>
        <p:spPr>
          <a:xfrm>
            <a:off x="627097" y="3793304"/>
            <a:ext cx="2447776" cy="1651822"/>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rPr>
              <a:t>Créer ou importer une métadonnée</a:t>
            </a:r>
          </a:p>
          <a:p>
            <a:pPr algn="ctr"/>
            <a:endParaRPr lang="fr-FR" sz="2000">
              <a:solidFill>
                <a:schemeClr val="tx1"/>
              </a:solidFill>
            </a:endParaRPr>
          </a:p>
          <a:p>
            <a:pPr algn="ctr"/>
            <a:r>
              <a:rPr lang="fr-FR" sz="2000">
                <a:solidFill>
                  <a:schemeClr val="tx1"/>
                </a:solidFill>
              </a:rPr>
              <a:t>Créer les associations</a:t>
            </a:r>
          </a:p>
        </p:txBody>
      </p:sp>
      <p:sp>
        <p:nvSpPr>
          <p:cNvPr id="5" name="Rectangle : coins arrondis 4">
            <a:extLst>
              <a:ext uri="{FF2B5EF4-FFF2-40B4-BE49-F238E27FC236}">
                <a16:creationId xmlns:a16="http://schemas.microsoft.com/office/drawing/2014/main" id="{7856CCD7-0DA5-5067-5B08-D3EF1AA4E1BB}"/>
              </a:ext>
            </a:extLst>
          </p:cNvPr>
          <p:cNvSpPr/>
          <p:nvPr/>
        </p:nvSpPr>
        <p:spPr>
          <a:xfrm>
            <a:off x="3506921" y="3783403"/>
            <a:ext cx="2447776" cy="1661723"/>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rPr>
              <a:t>Analyser grâce aux icônes, à la Data Quality et à la puissance du « Data Lineage »</a:t>
            </a:r>
          </a:p>
        </p:txBody>
      </p:sp>
      <p:sp>
        <p:nvSpPr>
          <p:cNvPr id="6" name="Rectangle : coins arrondis 5">
            <a:extLst>
              <a:ext uri="{FF2B5EF4-FFF2-40B4-BE49-F238E27FC236}">
                <a16:creationId xmlns:a16="http://schemas.microsoft.com/office/drawing/2014/main" id="{63268B8E-7D3E-22DD-15FA-2931D0AB8B59}"/>
              </a:ext>
            </a:extLst>
          </p:cNvPr>
          <p:cNvSpPr/>
          <p:nvPr/>
        </p:nvSpPr>
        <p:spPr>
          <a:xfrm>
            <a:off x="6403357" y="3788364"/>
            <a:ext cx="2447776" cy="1662165"/>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rPr>
              <a:t>Sauvegarder ses « Data Lineage » pour une réutilisation </a:t>
            </a:r>
          </a:p>
        </p:txBody>
      </p:sp>
      <p:sp>
        <p:nvSpPr>
          <p:cNvPr id="7" name="Rectangle : coins arrondis 6">
            <a:extLst>
              <a:ext uri="{FF2B5EF4-FFF2-40B4-BE49-F238E27FC236}">
                <a16:creationId xmlns:a16="http://schemas.microsoft.com/office/drawing/2014/main" id="{AB97DF35-49AE-E694-0607-B27A89131EAF}"/>
              </a:ext>
            </a:extLst>
          </p:cNvPr>
          <p:cNvSpPr/>
          <p:nvPr/>
        </p:nvSpPr>
        <p:spPr>
          <a:xfrm>
            <a:off x="9123545" y="3788364"/>
            <a:ext cx="2447776" cy="1662165"/>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rPr>
              <a:t>Partager les « Data Lineage » avec des utilisateurs</a:t>
            </a:r>
          </a:p>
        </p:txBody>
      </p:sp>
      <p:sp>
        <p:nvSpPr>
          <p:cNvPr id="8" name="Rectangle : coins arrondis 7">
            <a:extLst>
              <a:ext uri="{FF2B5EF4-FFF2-40B4-BE49-F238E27FC236}">
                <a16:creationId xmlns:a16="http://schemas.microsoft.com/office/drawing/2014/main" id="{9DA6E900-D74B-4B3D-79FF-9F500F3CDCA4}"/>
              </a:ext>
            </a:extLst>
          </p:cNvPr>
          <p:cNvSpPr/>
          <p:nvPr/>
        </p:nvSpPr>
        <p:spPr>
          <a:xfrm>
            <a:off x="623888" y="2906517"/>
            <a:ext cx="10960836" cy="474207"/>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lumMod val="75000"/>
                  </a:schemeClr>
                </a:solidFill>
              </a:rPr>
              <a:t>Le Data </a:t>
            </a:r>
            <a:r>
              <a:rPr lang="fr-FR" sz="2000" b="1" err="1">
                <a:solidFill>
                  <a:schemeClr val="accent1">
                    <a:lumMod val="75000"/>
                  </a:schemeClr>
                </a:solidFill>
              </a:rPr>
              <a:t>Lineage</a:t>
            </a:r>
            <a:r>
              <a:rPr lang="fr-FR" sz="2000" b="1">
                <a:solidFill>
                  <a:schemeClr val="accent1">
                    <a:lumMod val="75000"/>
                  </a:schemeClr>
                </a:solidFill>
              </a:rPr>
              <a:t> : L’atelier graphique de conception et de partage</a:t>
            </a:r>
          </a:p>
        </p:txBody>
      </p:sp>
    </p:spTree>
    <p:extLst>
      <p:ext uri="{BB962C8B-B14F-4D97-AF65-F5344CB8AC3E}">
        <p14:creationId xmlns:p14="http://schemas.microsoft.com/office/powerpoint/2010/main" val="1118373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149D038-3715-4D4E-8120-28BC12FF74FE}"/>
              </a:ext>
            </a:extLst>
          </p:cNvPr>
          <p:cNvSpPr>
            <a:spLocks noGrp="1"/>
          </p:cNvSpPr>
          <p:nvPr>
            <p:ph idx="1"/>
          </p:nvPr>
        </p:nvSpPr>
        <p:spPr>
          <a:xfrm>
            <a:off x="4367808" y="1268761"/>
            <a:ext cx="7200305" cy="4608165"/>
          </a:xfrm>
        </p:spPr>
        <p:txBody>
          <a:bodyPr>
            <a:noAutofit/>
          </a:bodyPr>
          <a:lstStyle/>
          <a:p>
            <a:r>
              <a:rPr lang="fr-FR" sz="2200">
                <a:solidFill>
                  <a:schemeClr val="accent1">
                    <a:lumMod val="75000"/>
                  </a:schemeClr>
                </a:solidFill>
              </a:rPr>
              <a:t>La démarche de définir les données de référence </a:t>
            </a:r>
            <a:r>
              <a:rPr lang="fr-FR" sz="2200" b="0">
                <a:solidFill>
                  <a:schemeClr val="tx1"/>
                </a:solidFill>
              </a:rPr>
              <a:t>(MDM ou Master Data Management) est un point important de la Data Gouvernance</a:t>
            </a:r>
          </a:p>
          <a:p>
            <a:endParaRPr lang="fr-FR" sz="2200"/>
          </a:p>
          <a:p>
            <a:r>
              <a:rPr lang="fr-FR" sz="2200">
                <a:solidFill>
                  <a:schemeClr val="accent1">
                    <a:lumMod val="75000"/>
                  </a:schemeClr>
                </a:solidFill>
              </a:rPr>
              <a:t>La partie technique du MDM est traité par des outils spécialisés</a:t>
            </a:r>
          </a:p>
          <a:p>
            <a:endParaRPr lang="fr-FR" sz="2200"/>
          </a:p>
          <a:p>
            <a:r>
              <a:rPr lang="fr-FR" sz="2200">
                <a:solidFill>
                  <a:schemeClr val="accent1">
                    <a:lumMod val="75000"/>
                  </a:schemeClr>
                </a:solidFill>
              </a:rPr>
              <a:t>L’objectif dans Meta Analysis est double</a:t>
            </a:r>
          </a:p>
          <a:p>
            <a:pPr lvl="1"/>
            <a:r>
              <a:rPr lang="fr-FR" sz="2200"/>
              <a:t>Faire figurer la localisation de la donnée de référence</a:t>
            </a:r>
          </a:p>
          <a:p>
            <a:pPr lvl="1"/>
            <a:r>
              <a:rPr lang="fr-FR" sz="2200"/>
              <a:t>Faire ressortir les associations liées aux données de référence</a:t>
            </a:r>
          </a:p>
        </p:txBody>
      </p:sp>
      <p:sp>
        <p:nvSpPr>
          <p:cNvPr id="3" name="Titre 2">
            <a:extLst>
              <a:ext uri="{FF2B5EF4-FFF2-40B4-BE49-F238E27FC236}">
                <a16:creationId xmlns:a16="http://schemas.microsoft.com/office/drawing/2014/main" id="{FDA3BBF2-3BAE-46DB-A107-F5BCC72A2925}"/>
              </a:ext>
            </a:extLst>
          </p:cNvPr>
          <p:cNvSpPr>
            <a:spLocks noGrp="1"/>
          </p:cNvSpPr>
          <p:nvPr>
            <p:ph type="title"/>
          </p:nvPr>
        </p:nvSpPr>
        <p:spPr/>
        <p:txBody>
          <a:bodyPr/>
          <a:lstStyle/>
          <a:p>
            <a:r>
              <a:rPr lang="fr-FR"/>
              <a:t>Golden records ou données de référence</a:t>
            </a:r>
          </a:p>
        </p:txBody>
      </p:sp>
      <p:pic>
        <p:nvPicPr>
          <p:cNvPr id="6" name="Image 5" descr="Une image contenant diagramme&#10;&#10;Description générée automatiquement">
            <a:extLst>
              <a:ext uri="{FF2B5EF4-FFF2-40B4-BE49-F238E27FC236}">
                <a16:creationId xmlns:a16="http://schemas.microsoft.com/office/drawing/2014/main" id="{367B2493-9844-FADF-1886-A169030DC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663" y="2852738"/>
            <a:ext cx="3211374" cy="2409020"/>
          </a:xfrm>
          <a:prstGeom prst="rect">
            <a:avLst/>
          </a:prstGeom>
        </p:spPr>
      </p:pic>
      <p:sp>
        <p:nvSpPr>
          <p:cNvPr id="9" name="Rectangle : coins arrondis 4">
            <a:extLst>
              <a:ext uri="{FF2B5EF4-FFF2-40B4-BE49-F238E27FC236}">
                <a16:creationId xmlns:a16="http://schemas.microsoft.com/office/drawing/2014/main" id="{0B45CEDF-2016-EFD9-42E4-30EBDB915871}"/>
              </a:ext>
            </a:extLst>
          </p:cNvPr>
          <p:cNvSpPr txBox="1"/>
          <p:nvPr/>
        </p:nvSpPr>
        <p:spPr>
          <a:xfrm>
            <a:off x="623888" y="1268413"/>
            <a:ext cx="3211374"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fr-FR" sz="2400" b="1"/>
              <a:t>Identifier</a:t>
            </a:r>
          </a:p>
        </p:txBody>
      </p:sp>
    </p:spTree>
    <p:extLst>
      <p:ext uri="{BB962C8B-B14F-4D97-AF65-F5344CB8AC3E}">
        <p14:creationId xmlns:p14="http://schemas.microsoft.com/office/powerpoint/2010/main" val="3604830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La démonstration</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974560342"/>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a:extLst>
              <a:ext uri="{FF2B5EF4-FFF2-40B4-BE49-F238E27FC236}">
                <a16:creationId xmlns:a16="http://schemas.microsoft.com/office/drawing/2014/main" id="{0472E469-66C5-3000-32C3-6A164A1C9C3B}"/>
              </a:ext>
            </a:extLst>
          </p:cNvPr>
          <p:cNvPicPr>
            <a:picLocks noChangeAspect="1"/>
          </p:cNvPicPr>
          <p:nvPr/>
        </p:nvPicPr>
        <p:blipFill>
          <a:blip r:embed="rId8"/>
          <a:stretch>
            <a:fillRect/>
          </a:stretch>
        </p:blipFill>
        <p:spPr>
          <a:xfrm>
            <a:off x="4737100" y="1886857"/>
            <a:ext cx="2717800" cy="2717800"/>
          </a:xfrm>
          <a:prstGeom prst="rect">
            <a:avLst/>
          </a:prstGeom>
        </p:spPr>
      </p:pic>
    </p:spTree>
    <p:extLst>
      <p:ext uri="{BB962C8B-B14F-4D97-AF65-F5344CB8AC3E}">
        <p14:creationId xmlns:p14="http://schemas.microsoft.com/office/powerpoint/2010/main" val="1242187878"/>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Les éléments de Meta Analysis</a:t>
            </a:r>
          </a:p>
        </p:txBody>
      </p:sp>
      <p:sp>
        <p:nvSpPr>
          <p:cNvPr id="8" name="ZoneTexte 7">
            <a:extLst>
              <a:ext uri="{FF2B5EF4-FFF2-40B4-BE49-F238E27FC236}">
                <a16:creationId xmlns:a16="http://schemas.microsoft.com/office/drawing/2014/main" id="{331EDC7D-19E4-477A-B7FF-28625E213571}"/>
              </a:ext>
            </a:extLst>
          </p:cNvPr>
          <p:cNvSpPr txBox="1"/>
          <p:nvPr/>
        </p:nvSpPr>
        <p:spPr>
          <a:xfrm>
            <a:off x="6954694" y="1276083"/>
            <a:ext cx="4613419" cy="3170099"/>
          </a:xfrm>
          <a:prstGeom prst="rect">
            <a:avLst/>
          </a:prstGeom>
          <a:noFill/>
        </p:spPr>
        <p:txBody>
          <a:bodyPr wrap="square" rtlCol="0">
            <a:spAutoFit/>
          </a:bodyPr>
          <a:lstStyle/>
          <a:p>
            <a:pPr algn="ctr"/>
            <a:r>
              <a:rPr lang="fr-FR" sz="2000" b="1">
                <a:solidFill>
                  <a:schemeClr val="accent1">
                    <a:lumMod val="75000"/>
                  </a:schemeClr>
                </a:solidFill>
              </a:rPr>
              <a:t>Organisation et Processus métier</a:t>
            </a:r>
          </a:p>
          <a:p>
            <a:pPr algn="ctr"/>
            <a:endParaRPr lang="fr-FR" sz="2000" b="1">
              <a:solidFill>
                <a:schemeClr val="accent1">
                  <a:lumMod val="75000"/>
                </a:schemeClr>
              </a:solidFill>
            </a:endParaRPr>
          </a:p>
          <a:p>
            <a:pPr algn="ctr"/>
            <a:endParaRPr lang="fr-FR" sz="2000" b="1">
              <a:solidFill>
                <a:schemeClr val="accent1">
                  <a:lumMod val="75000"/>
                </a:schemeClr>
              </a:solidFill>
            </a:endParaRPr>
          </a:p>
          <a:p>
            <a:pPr algn="ctr"/>
            <a:r>
              <a:rPr lang="fr-FR" sz="2000" b="1">
                <a:solidFill>
                  <a:schemeClr val="accent1">
                    <a:lumMod val="75000"/>
                  </a:schemeClr>
                </a:solidFill>
              </a:rPr>
              <a:t>Informations métier/Business Glossary</a:t>
            </a:r>
          </a:p>
          <a:p>
            <a:pPr algn="ctr"/>
            <a:endParaRPr lang="fr-FR" sz="2000" b="1">
              <a:solidFill>
                <a:schemeClr val="accent1">
                  <a:lumMod val="75000"/>
                </a:schemeClr>
              </a:solidFill>
            </a:endParaRPr>
          </a:p>
          <a:p>
            <a:pPr algn="ctr"/>
            <a:endParaRPr lang="fr-FR" sz="2000" b="1">
              <a:solidFill>
                <a:schemeClr val="accent1">
                  <a:lumMod val="75000"/>
                </a:schemeClr>
              </a:solidFill>
            </a:endParaRPr>
          </a:p>
          <a:p>
            <a:pPr algn="ctr"/>
            <a:r>
              <a:rPr lang="fr-FR" sz="2000" b="1">
                <a:solidFill>
                  <a:schemeClr val="accent1">
                    <a:lumMod val="75000"/>
                  </a:schemeClr>
                </a:solidFill>
              </a:rPr>
              <a:t>Applications /Informations applicatives</a:t>
            </a:r>
          </a:p>
          <a:p>
            <a:pPr algn="ctr"/>
            <a:r>
              <a:rPr lang="fr-FR" sz="2000" b="1">
                <a:solidFill>
                  <a:schemeClr val="accent1">
                    <a:lumMod val="75000"/>
                  </a:schemeClr>
                </a:solidFill>
              </a:rPr>
              <a:t>Qualité des données</a:t>
            </a:r>
          </a:p>
          <a:p>
            <a:pPr algn="ctr"/>
            <a:endParaRPr lang="fr-FR" sz="2000" b="1">
              <a:solidFill>
                <a:schemeClr val="accent1">
                  <a:lumMod val="75000"/>
                </a:schemeClr>
              </a:solidFill>
            </a:endParaRPr>
          </a:p>
          <a:p>
            <a:pPr algn="ctr"/>
            <a:r>
              <a:rPr lang="fr-FR" sz="2000" b="1">
                <a:solidFill>
                  <a:schemeClr val="accent1">
                    <a:lumMod val="75000"/>
                  </a:schemeClr>
                </a:solidFill>
              </a:rPr>
              <a:t>Cartographie du SI</a:t>
            </a:r>
          </a:p>
        </p:txBody>
      </p:sp>
      <p:sp>
        <p:nvSpPr>
          <p:cNvPr id="2" name="ZoneTexte 1">
            <a:extLst>
              <a:ext uri="{FF2B5EF4-FFF2-40B4-BE49-F238E27FC236}">
                <a16:creationId xmlns:a16="http://schemas.microsoft.com/office/drawing/2014/main" id="{10296177-142D-4AD0-A4B0-786DAF50A145}"/>
              </a:ext>
            </a:extLst>
          </p:cNvPr>
          <p:cNvSpPr txBox="1"/>
          <p:nvPr/>
        </p:nvSpPr>
        <p:spPr>
          <a:xfrm>
            <a:off x="614897" y="5301208"/>
            <a:ext cx="9935249" cy="400110"/>
          </a:xfrm>
          <a:prstGeom prst="rect">
            <a:avLst/>
          </a:prstGeom>
          <a:noFill/>
        </p:spPr>
        <p:txBody>
          <a:bodyPr wrap="square" rtlCol="0">
            <a:spAutoFit/>
          </a:bodyPr>
          <a:lstStyle/>
          <a:p>
            <a:pPr algn="ctr"/>
            <a:r>
              <a:rPr lang="fr-FR" sz="2000" b="1">
                <a:solidFill>
                  <a:schemeClr val="accent1">
                    <a:lumMod val="75000"/>
                  </a:schemeClr>
                </a:solidFill>
              </a:rPr>
              <a:t>Les recherches et  Data lineage évolutif peuvent être réalisés sur la globalité du référentiel</a:t>
            </a:r>
          </a:p>
        </p:txBody>
      </p:sp>
      <p:graphicFrame>
        <p:nvGraphicFramePr>
          <p:cNvPr id="3" name="Tableau 3">
            <a:extLst>
              <a:ext uri="{FF2B5EF4-FFF2-40B4-BE49-F238E27FC236}">
                <a16:creationId xmlns:a16="http://schemas.microsoft.com/office/drawing/2014/main" id="{A6730792-0D68-404C-BA48-711D4CA574E3}"/>
              </a:ext>
            </a:extLst>
          </p:cNvPr>
          <p:cNvGraphicFramePr>
            <a:graphicFrameLocks noGrp="1"/>
          </p:cNvGraphicFramePr>
          <p:nvPr>
            <p:extLst>
              <p:ext uri="{D42A27DB-BD31-4B8C-83A1-F6EECF244321}">
                <p14:modId xmlns:p14="http://schemas.microsoft.com/office/powerpoint/2010/main" val="611193218"/>
              </p:ext>
            </p:extLst>
          </p:nvPr>
        </p:nvGraphicFramePr>
        <p:xfrm>
          <a:off x="2276794" y="1268413"/>
          <a:ext cx="4032448" cy="3452915"/>
        </p:xfrm>
        <a:graphic>
          <a:graphicData uri="http://schemas.openxmlformats.org/drawingml/2006/table">
            <a:tbl>
              <a:tblPr firstRow="1" bandRow="1">
                <a:tableStyleId>{5C22544A-7EE6-4342-B048-85BDC9FD1C3A}</a:tableStyleId>
              </a:tblPr>
              <a:tblGrid>
                <a:gridCol w="841375">
                  <a:extLst>
                    <a:ext uri="{9D8B030D-6E8A-4147-A177-3AD203B41FA5}">
                      <a16:colId xmlns:a16="http://schemas.microsoft.com/office/drawing/2014/main" val="4240613515"/>
                    </a:ext>
                  </a:extLst>
                </a:gridCol>
                <a:gridCol w="3191073">
                  <a:extLst>
                    <a:ext uri="{9D8B030D-6E8A-4147-A177-3AD203B41FA5}">
                      <a16:colId xmlns:a16="http://schemas.microsoft.com/office/drawing/2014/main" val="3813901347"/>
                    </a:ext>
                  </a:extLst>
                </a:gridCol>
              </a:tblGrid>
              <a:tr h="787784">
                <a:tc>
                  <a:txBody>
                    <a:bodyPr/>
                    <a:lstStyle/>
                    <a:p>
                      <a:pPr algn="ctr"/>
                      <a:endParaRPr lang="fr-FR"/>
                    </a:p>
                  </a:txBody>
                  <a:tcPr anchor="ctr">
                    <a:solidFill>
                      <a:schemeClr val="bg1"/>
                    </a:solidFill>
                  </a:tcPr>
                </a:tc>
                <a:tc>
                  <a:txBody>
                    <a:bodyPr/>
                    <a:lstStyle/>
                    <a:p>
                      <a:pPr algn="ctr"/>
                      <a:r>
                        <a:rPr lang="fr-FR"/>
                        <a:t>Couche organisationnelle</a:t>
                      </a:r>
                    </a:p>
                  </a:txBody>
                  <a:tcPr anchor="ctr">
                    <a:solidFill>
                      <a:schemeClr val="tx2">
                        <a:lumMod val="75000"/>
                      </a:schemeClr>
                    </a:solidFill>
                  </a:tcPr>
                </a:tc>
                <a:extLst>
                  <a:ext uri="{0D108BD9-81ED-4DB2-BD59-A6C34878D82A}">
                    <a16:rowId xmlns:a16="http://schemas.microsoft.com/office/drawing/2014/main" val="307335038"/>
                  </a:ext>
                </a:extLst>
              </a:tr>
              <a:tr h="888377">
                <a:tc rowSpan="3">
                  <a:txBody>
                    <a:bodyPr/>
                    <a:lstStyle/>
                    <a:p>
                      <a:pPr algn="ctr"/>
                      <a:r>
                        <a:rPr lang="fr-FR" b="1">
                          <a:solidFill>
                            <a:schemeClr val="bg1"/>
                          </a:solidFill>
                          <a:highlight>
                            <a:srgbClr val="009999"/>
                          </a:highlight>
                        </a:rPr>
                        <a:t>RGPD</a:t>
                      </a:r>
                    </a:p>
                  </a:txBody>
                  <a:tcPr vert="vert270" anchor="ctr">
                    <a:solidFill>
                      <a:srgbClr val="009999"/>
                    </a:solidFill>
                  </a:tcPr>
                </a:tc>
                <a:tc>
                  <a:txBody>
                    <a:bodyPr/>
                    <a:lstStyle/>
                    <a:p>
                      <a:pPr algn="ctr"/>
                      <a:r>
                        <a:rPr lang="fr-FR" b="1">
                          <a:solidFill>
                            <a:schemeClr val="bg1"/>
                          </a:solidFill>
                        </a:rPr>
                        <a:t>Couche fonctionnelle</a:t>
                      </a:r>
                    </a:p>
                  </a:txBody>
                  <a:tcPr anchor="ctr">
                    <a:solidFill>
                      <a:schemeClr val="tx2">
                        <a:lumMod val="60000"/>
                        <a:lumOff val="40000"/>
                      </a:schemeClr>
                    </a:solidFill>
                  </a:tcPr>
                </a:tc>
                <a:extLst>
                  <a:ext uri="{0D108BD9-81ED-4DB2-BD59-A6C34878D82A}">
                    <a16:rowId xmlns:a16="http://schemas.microsoft.com/office/drawing/2014/main" val="695846988"/>
                  </a:ext>
                </a:extLst>
              </a:tr>
              <a:tr h="888377">
                <a:tc vMerge="1">
                  <a:txBody>
                    <a:bodyPr/>
                    <a:lstStyle/>
                    <a:p>
                      <a:pPr algn="ctr"/>
                      <a:endParaRPr lang="fr-FR" b="1">
                        <a:solidFill>
                          <a:schemeClr val="bg1"/>
                        </a:solidFill>
                      </a:endParaRPr>
                    </a:p>
                  </a:txBody>
                  <a:tcPr anchor="ctr">
                    <a:solidFill>
                      <a:schemeClr val="tx2">
                        <a:lumMod val="40000"/>
                        <a:lumOff val="60000"/>
                      </a:schemeClr>
                    </a:solidFill>
                  </a:tcPr>
                </a:tc>
                <a:tc>
                  <a:txBody>
                    <a:bodyPr/>
                    <a:lstStyle/>
                    <a:p>
                      <a:pPr algn="ctr"/>
                      <a:r>
                        <a:rPr lang="fr-FR" b="1">
                          <a:solidFill>
                            <a:schemeClr val="bg1"/>
                          </a:solidFill>
                        </a:rPr>
                        <a:t>Couche applicative</a:t>
                      </a:r>
                    </a:p>
                  </a:txBody>
                  <a:tcPr anchor="ctr">
                    <a:solidFill>
                      <a:schemeClr val="tx2">
                        <a:lumMod val="40000"/>
                        <a:lumOff val="60000"/>
                      </a:schemeClr>
                    </a:solidFill>
                  </a:tcPr>
                </a:tc>
                <a:extLst>
                  <a:ext uri="{0D108BD9-81ED-4DB2-BD59-A6C34878D82A}">
                    <a16:rowId xmlns:a16="http://schemas.microsoft.com/office/drawing/2014/main" val="4102785626"/>
                  </a:ext>
                </a:extLst>
              </a:tr>
              <a:tr h="888377">
                <a:tc vMerge="1">
                  <a:txBody>
                    <a:bodyPr/>
                    <a:lstStyle/>
                    <a:p>
                      <a:pPr algn="ctr"/>
                      <a:endParaRPr lang="fr-FR" b="1">
                        <a:solidFill>
                          <a:schemeClr val="bg1"/>
                        </a:solidFill>
                      </a:endParaRPr>
                    </a:p>
                  </a:txBody>
                  <a:tcPr anchor="ctr">
                    <a:solidFill>
                      <a:srgbClr val="F02D33"/>
                    </a:solidFill>
                  </a:tcPr>
                </a:tc>
                <a:tc>
                  <a:txBody>
                    <a:bodyPr/>
                    <a:lstStyle/>
                    <a:p>
                      <a:pPr algn="ctr"/>
                      <a:r>
                        <a:rPr lang="fr-FR" b="1">
                          <a:solidFill>
                            <a:schemeClr val="bg1"/>
                          </a:solidFill>
                        </a:rPr>
                        <a:t>Couche cartographie</a:t>
                      </a:r>
                    </a:p>
                  </a:txBody>
                  <a:tcPr anchor="ctr">
                    <a:solidFill>
                      <a:srgbClr val="F02D33"/>
                    </a:solidFill>
                  </a:tcPr>
                </a:tc>
                <a:extLst>
                  <a:ext uri="{0D108BD9-81ED-4DB2-BD59-A6C34878D82A}">
                    <a16:rowId xmlns:a16="http://schemas.microsoft.com/office/drawing/2014/main" val="3847518694"/>
                  </a:ext>
                </a:extLst>
              </a:tr>
            </a:tbl>
          </a:graphicData>
        </a:graphic>
      </p:graphicFrame>
      <p:sp>
        <p:nvSpPr>
          <p:cNvPr id="4" name="Flèche : double flèche verticale 3">
            <a:extLst>
              <a:ext uri="{FF2B5EF4-FFF2-40B4-BE49-F238E27FC236}">
                <a16:creationId xmlns:a16="http://schemas.microsoft.com/office/drawing/2014/main" id="{D8AA3F6F-F8A1-461D-A691-970E67BF9CA6}"/>
              </a:ext>
            </a:extLst>
          </p:cNvPr>
          <p:cNvSpPr/>
          <p:nvPr/>
        </p:nvSpPr>
        <p:spPr>
          <a:xfrm>
            <a:off x="625247" y="1268413"/>
            <a:ext cx="1000694" cy="3452915"/>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a:solidFill>
                  <a:schemeClr val="tx1"/>
                </a:solidFill>
              </a:rPr>
              <a:t>Data Lineage évolutif</a:t>
            </a:r>
          </a:p>
        </p:txBody>
      </p:sp>
    </p:spTree>
    <p:extLst>
      <p:ext uri="{BB962C8B-B14F-4D97-AF65-F5344CB8AC3E}">
        <p14:creationId xmlns:p14="http://schemas.microsoft.com/office/powerpoint/2010/main" val="3588986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Les acteurs </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623888" y="1261926"/>
            <a:ext cx="10944225" cy="8367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70000"/>
              </a:spcAft>
              <a:buNone/>
              <a:tabLst>
                <a:tab pos="377825" algn="l"/>
              </a:tabLst>
            </a:pPr>
            <a:r>
              <a:rPr lang="fr-FR" sz="3200">
                <a:solidFill>
                  <a:schemeClr val="accent1">
                    <a:lumMod val="75000"/>
                  </a:schemeClr>
                </a:solidFill>
              </a:rPr>
              <a:t>Démonstration en mode collaboratif </a:t>
            </a:r>
          </a:p>
          <a:p>
            <a:pPr marL="0" indent="0" algn="just">
              <a:spcBef>
                <a:spcPct val="0"/>
              </a:spcBef>
              <a:spcAft>
                <a:spcPct val="70000"/>
              </a:spcAft>
              <a:buNone/>
              <a:tabLst>
                <a:tab pos="377825" algn="l"/>
              </a:tabLst>
            </a:pPr>
            <a:endParaRPr lang="fr-FR" sz="6000">
              <a:solidFill>
                <a:srgbClr val="009999"/>
              </a:solidFill>
            </a:endParaRPr>
          </a:p>
          <a:p>
            <a:pPr marL="0" indent="0" algn="just">
              <a:spcBef>
                <a:spcPct val="0"/>
              </a:spcBef>
              <a:spcAft>
                <a:spcPct val="70000"/>
              </a:spcAft>
              <a:buNone/>
              <a:tabLst>
                <a:tab pos="377825" algn="l"/>
              </a:tabLst>
            </a:pPr>
            <a:endParaRPr lang="fr-FR">
              <a:solidFill>
                <a:srgbClr val="009999"/>
              </a:solidFill>
            </a:endParaRPr>
          </a:p>
        </p:txBody>
      </p:sp>
      <p:pic>
        <p:nvPicPr>
          <p:cNvPr id="2" name="Image 1" descr="Une image contenant homme, personne, verres, regarder&#10;&#10;Description générée automatiquement">
            <a:extLst>
              <a:ext uri="{FF2B5EF4-FFF2-40B4-BE49-F238E27FC236}">
                <a16:creationId xmlns:a16="http://schemas.microsoft.com/office/drawing/2014/main" id="{4F5784BF-51DA-C2AC-6924-CD2953CF0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1584" y="3414447"/>
            <a:ext cx="1940232" cy="2477030"/>
          </a:xfrm>
          <a:prstGeom prst="rect">
            <a:avLst/>
          </a:prstGeom>
        </p:spPr>
      </p:pic>
      <p:pic>
        <p:nvPicPr>
          <p:cNvPr id="6" name="Image 5" descr="Une image contenant personne, femme, jeune, portable&#10;&#10;Description générée automatiquement">
            <a:extLst>
              <a:ext uri="{FF2B5EF4-FFF2-40B4-BE49-F238E27FC236}">
                <a16:creationId xmlns:a16="http://schemas.microsoft.com/office/drawing/2014/main" id="{8C8D67FB-ECD9-09EF-F731-E44F96F571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670" b="13175"/>
          <a:stretch/>
        </p:blipFill>
        <p:spPr>
          <a:xfrm>
            <a:off x="5375920" y="3410627"/>
            <a:ext cx="1873249" cy="2447925"/>
          </a:xfrm>
          <a:prstGeom prst="rect">
            <a:avLst/>
          </a:prstGeom>
        </p:spPr>
      </p:pic>
      <p:sp>
        <p:nvSpPr>
          <p:cNvPr id="8" name="ZoneTexte 7">
            <a:extLst>
              <a:ext uri="{FF2B5EF4-FFF2-40B4-BE49-F238E27FC236}">
                <a16:creationId xmlns:a16="http://schemas.microsoft.com/office/drawing/2014/main" id="{8AAD1ADF-D715-1571-9951-00A40F007E51}"/>
              </a:ext>
            </a:extLst>
          </p:cNvPr>
          <p:cNvSpPr txBox="1"/>
          <p:nvPr/>
        </p:nvSpPr>
        <p:spPr>
          <a:xfrm>
            <a:off x="1991544" y="2098637"/>
            <a:ext cx="2811405" cy="1015663"/>
          </a:xfrm>
          <a:prstGeom prst="rect">
            <a:avLst/>
          </a:prstGeom>
          <a:noFill/>
        </p:spPr>
        <p:txBody>
          <a:bodyPr wrap="square" rtlCol="0">
            <a:spAutoFit/>
          </a:bodyPr>
          <a:lstStyle/>
          <a:p>
            <a:pPr algn="ctr"/>
            <a:r>
              <a:rPr lang="fr-FR" sz="2000" b="1"/>
              <a:t>Pierre</a:t>
            </a:r>
          </a:p>
          <a:p>
            <a:pPr algn="ctr"/>
            <a:r>
              <a:rPr lang="fr-FR" sz="2000" b="1"/>
              <a:t>Contributeur</a:t>
            </a:r>
          </a:p>
          <a:p>
            <a:pPr algn="ctr"/>
            <a:r>
              <a:rPr lang="fr-FR" sz="2000" b="1"/>
              <a:t>Domaine logistique</a:t>
            </a:r>
          </a:p>
        </p:txBody>
      </p:sp>
      <p:sp>
        <p:nvSpPr>
          <p:cNvPr id="11" name="ZoneTexte 10">
            <a:extLst>
              <a:ext uri="{FF2B5EF4-FFF2-40B4-BE49-F238E27FC236}">
                <a16:creationId xmlns:a16="http://schemas.microsoft.com/office/drawing/2014/main" id="{649E6A9B-9A9A-127B-6A62-C85B19B17DB4}"/>
              </a:ext>
            </a:extLst>
          </p:cNvPr>
          <p:cNvSpPr txBox="1"/>
          <p:nvPr/>
        </p:nvSpPr>
        <p:spPr>
          <a:xfrm>
            <a:off x="4906841" y="2130349"/>
            <a:ext cx="2811405" cy="1015663"/>
          </a:xfrm>
          <a:prstGeom prst="rect">
            <a:avLst/>
          </a:prstGeom>
          <a:noFill/>
        </p:spPr>
        <p:txBody>
          <a:bodyPr wrap="square" rtlCol="0">
            <a:spAutoFit/>
          </a:bodyPr>
          <a:lstStyle/>
          <a:p>
            <a:pPr algn="ctr"/>
            <a:r>
              <a:rPr lang="fr-FR" sz="2000" b="1"/>
              <a:t>Marie</a:t>
            </a:r>
          </a:p>
          <a:p>
            <a:pPr algn="ctr"/>
            <a:r>
              <a:rPr lang="fr-FR" sz="2000" b="1"/>
              <a:t>Contributrice</a:t>
            </a:r>
          </a:p>
          <a:p>
            <a:pPr algn="ctr"/>
            <a:r>
              <a:rPr lang="fr-FR" sz="2000" b="1"/>
              <a:t>Domaine marketing</a:t>
            </a:r>
          </a:p>
        </p:txBody>
      </p:sp>
      <p:pic>
        <p:nvPicPr>
          <p:cNvPr id="4" name="Image 3" descr="Une image contenant personne, homme, costume, affaires&#10;&#10;Description générée automatiquement">
            <a:extLst>
              <a:ext uri="{FF2B5EF4-FFF2-40B4-BE49-F238E27FC236}">
                <a16:creationId xmlns:a16="http://schemas.microsoft.com/office/drawing/2014/main" id="{59F2F20A-62A7-50D1-F414-1697270B3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2263" y="3409089"/>
            <a:ext cx="1917435" cy="2447925"/>
          </a:xfrm>
          <a:prstGeom prst="rect">
            <a:avLst/>
          </a:prstGeom>
        </p:spPr>
      </p:pic>
      <p:sp>
        <p:nvSpPr>
          <p:cNvPr id="5" name="ZoneTexte 4">
            <a:extLst>
              <a:ext uri="{FF2B5EF4-FFF2-40B4-BE49-F238E27FC236}">
                <a16:creationId xmlns:a16="http://schemas.microsoft.com/office/drawing/2014/main" id="{A286647E-D31B-81C7-3852-0E9F134A47B2}"/>
              </a:ext>
            </a:extLst>
          </p:cNvPr>
          <p:cNvSpPr txBox="1"/>
          <p:nvPr/>
        </p:nvSpPr>
        <p:spPr>
          <a:xfrm>
            <a:off x="8025277" y="2147163"/>
            <a:ext cx="2811405" cy="1015663"/>
          </a:xfrm>
          <a:prstGeom prst="rect">
            <a:avLst/>
          </a:prstGeom>
          <a:noFill/>
        </p:spPr>
        <p:txBody>
          <a:bodyPr wrap="square" rtlCol="0">
            <a:spAutoFit/>
          </a:bodyPr>
          <a:lstStyle/>
          <a:p>
            <a:pPr algn="ctr"/>
            <a:r>
              <a:rPr lang="fr-FR" sz="2000" b="1"/>
              <a:t>John</a:t>
            </a:r>
          </a:p>
          <a:p>
            <a:pPr algn="ctr"/>
            <a:r>
              <a:rPr lang="fr-FR" sz="2000" b="1"/>
              <a:t>Contributeur</a:t>
            </a:r>
          </a:p>
          <a:p>
            <a:pPr algn="ctr"/>
            <a:r>
              <a:rPr lang="fr-FR" sz="2000" b="1"/>
              <a:t>Filiale anglaise</a:t>
            </a:r>
          </a:p>
        </p:txBody>
      </p:sp>
    </p:spTree>
    <p:extLst>
      <p:ext uri="{BB962C8B-B14F-4D97-AF65-F5344CB8AC3E}">
        <p14:creationId xmlns:p14="http://schemas.microsoft.com/office/powerpoint/2010/main" val="2898231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Démonstration en mode SaaS</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598017" y="2024844"/>
            <a:ext cx="7200305" cy="28083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70000"/>
              </a:spcAft>
              <a:buNone/>
              <a:tabLst>
                <a:tab pos="377825" algn="l"/>
              </a:tabLst>
            </a:pPr>
            <a:r>
              <a:rPr lang="fr-FR" sz="4800">
                <a:solidFill>
                  <a:schemeClr val="accent1">
                    <a:lumMod val="75000"/>
                  </a:schemeClr>
                </a:solidFill>
              </a:rPr>
              <a:t>Démonstration</a:t>
            </a:r>
          </a:p>
          <a:p>
            <a:pPr marL="0" indent="0" algn="ctr">
              <a:spcBef>
                <a:spcPct val="0"/>
              </a:spcBef>
              <a:spcAft>
                <a:spcPct val="70000"/>
              </a:spcAft>
              <a:buNone/>
              <a:tabLst>
                <a:tab pos="377825" algn="l"/>
              </a:tabLst>
            </a:pPr>
            <a:r>
              <a:rPr lang="fr-FR" sz="4000">
                <a:solidFill>
                  <a:schemeClr val="accent1">
                    <a:lumMod val="75000"/>
                  </a:schemeClr>
                </a:solidFill>
              </a:rPr>
              <a:t>En mode SaaS dans Azure</a:t>
            </a:r>
          </a:p>
          <a:p>
            <a:pPr marL="0" indent="0" algn="just">
              <a:spcBef>
                <a:spcPct val="0"/>
              </a:spcBef>
              <a:spcAft>
                <a:spcPct val="70000"/>
              </a:spcAft>
              <a:buNone/>
              <a:tabLst>
                <a:tab pos="377825" algn="l"/>
              </a:tabLst>
            </a:pPr>
            <a:endParaRPr lang="fr-FR" sz="6000">
              <a:solidFill>
                <a:srgbClr val="009999"/>
              </a:solidFill>
            </a:endParaRPr>
          </a:p>
          <a:p>
            <a:pPr marL="0" indent="0" algn="just">
              <a:spcBef>
                <a:spcPct val="0"/>
              </a:spcBef>
              <a:spcAft>
                <a:spcPct val="70000"/>
              </a:spcAft>
              <a:buNone/>
              <a:tabLst>
                <a:tab pos="377825" algn="l"/>
              </a:tabLst>
            </a:pPr>
            <a:endParaRPr lang="fr-FR">
              <a:solidFill>
                <a:srgbClr val="009999"/>
              </a:solidFill>
            </a:endParaRPr>
          </a:p>
        </p:txBody>
      </p:sp>
      <p:pic>
        <p:nvPicPr>
          <p:cNvPr id="4" name="Image 3">
            <a:extLst>
              <a:ext uri="{FF2B5EF4-FFF2-40B4-BE49-F238E27FC236}">
                <a16:creationId xmlns:a16="http://schemas.microsoft.com/office/drawing/2014/main" id="{6FE6D983-B626-FEFF-FA26-5B797260B868}"/>
              </a:ext>
            </a:extLst>
          </p:cNvPr>
          <p:cNvPicPr>
            <a:picLocks noChangeAspect="1"/>
          </p:cNvPicPr>
          <p:nvPr/>
        </p:nvPicPr>
        <p:blipFill>
          <a:blip r:embed="rId3"/>
          <a:stretch>
            <a:fillRect/>
          </a:stretch>
        </p:blipFill>
        <p:spPr>
          <a:xfrm>
            <a:off x="7505700" y="1498600"/>
            <a:ext cx="3200400" cy="3200400"/>
          </a:xfrm>
          <a:prstGeom prst="rect">
            <a:avLst/>
          </a:prstGeom>
        </p:spPr>
      </p:pic>
    </p:spTree>
    <p:extLst>
      <p:ext uri="{BB962C8B-B14F-4D97-AF65-F5344CB8AC3E}">
        <p14:creationId xmlns:p14="http://schemas.microsoft.com/office/powerpoint/2010/main" val="2523182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Les atouts et différenciants de Meta </a:t>
            </a:r>
            <a:r>
              <a:rPr lang="fr-FR" err="1"/>
              <a:t>Analysis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1750337849"/>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0592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413"/>
            <a:ext cx="7248112" cy="4608164"/>
          </a:xfrm>
        </p:spPr>
        <p:txBody>
          <a:bodyPr>
            <a:normAutofit/>
          </a:bodyPr>
          <a:lstStyle/>
          <a:p>
            <a:pPr algn="l"/>
            <a:r>
              <a:rPr lang="fr-FR" b="1" i="0">
                <a:solidFill>
                  <a:schemeClr val="accent1">
                    <a:lumMod val="75000"/>
                  </a:schemeClr>
                </a:solidFill>
                <a:effectLst/>
                <a:latin typeface="+mn-lt"/>
              </a:rPr>
              <a:t>Vous êtes partisan du cloud</a:t>
            </a:r>
          </a:p>
          <a:p>
            <a:pPr lvl="1"/>
            <a:r>
              <a:rPr lang="fr-FR" i="0">
                <a:solidFill>
                  <a:schemeClr val="tx1"/>
                </a:solidFill>
                <a:effectLst/>
                <a:latin typeface="+mn-lt"/>
              </a:rPr>
              <a:t>Nous vous mettons en place Meta Analysis dans un environnement cloud dédié dans Azure dans le pays désiré</a:t>
            </a:r>
          </a:p>
          <a:p>
            <a:pPr lvl="1"/>
            <a:r>
              <a:rPr lang="fr-FR">
                <a:solidFill>
                  <a:schemeClr val="tx1"/>
                </a:solidFill>
                <a:latin typeface="+mn-lt"/>
              </a:rPr>
              <a:t>Nous administrons la plateforme et nous faisons la montée de version après votre accord</a:t>
            </a:r>
          </a:p>
          <a:p>
            <a:pPr lvl="1"/>
            <a:endParaRPr lang="fr-FR" i="0">
              <a:solidFill>
                <a:schemeClr val="tx1"/>
              </a:solidFill>
              <a:effectLst/>
              <a:latin typeface="+mn-lt"/>
            </a:endParaRPr>
          </a:p>
          <a:p>
            <a:r>
              <a:rPr lang="fr-FR" b="1" i="0">
                <a:solidFill>
                  <a:schemeClr val="accent1">
                    <a:lumMod val="75000"/>
                  </a:schemeClr>
                </a:solidFill>
                <a:effectLst/>
                <a:latin typeface="+mn-lt"/>
              </a:rPr>
              <a:t>Vous êtes partisan du « On premise » ou du cloud privé</a:t>
            </a:r>
          </a:p>
          <a:p>
            <a:pPr lvl="1"/>
            <a:r>
              <a:rPr lang="fr-FR" i="0">
                <a:solidFill>
                  <a:schemeClr val="tx1"/>
                </a:solidFill>
                <a:effectLst/>
                <a:latin typeface="+mn-lt"/>
              </a:rPr>
              <a:t>Nous vous assistons pour la mise en place de Meta Analysis dans votre environnement</a:t>
            </a:r>
          </a:p>
          <a:p>
            <a:pPr lvl="1"/>
            <a:r>
              <a:rPr lang="fr-FR">
                <a:solidFill>
                  <a:schemeClr val="tx1"/>
                </a:solidFill>
                <a:latin typeface="+mn-lt"/>
              </a:rPr>
              <a:t>Nous pouvons vous assister pour les montées de version</a:t>
            </a:r>
          </a:p>
          <a:p>
            <a:pPr lvl="1"/>
            <a:endParaRPr lang="fr-FR">
              <a:solidFill>
                <a:schemeClr val="tx1"/>
              </a:solidFill>
              <a:latin typeface="+mn-lt"/>
            </a:endParaRPr>
          </a:p>
          <a:p>
            <a:r>
              <a:rPr lang="fr-FR" b="1" i="0">
                <a:solidFill>
                  <a:schemeClr val="accent1">
                    <a:lumMod val="75000"/>
                  </a:schemeClr>
                </a:solidFill>
                <a:effectLst/>
                <a:latin typeface="+mn-lt"/>
              </a:rPr>
              <a:t>Vous pouvez simplement changer d’environnement</a:t>
            </a:r>
            <a:endParaRPr lang="fr-FR">
              <a:solidFill>
                <a:schemeClr val="tx1"/>
              </a:solidFill>
              <a:latin typeface="+mn-lt"/>
            </a:endParaRPr>
          </a:p>
        </p:txBody>
      </p:sp>
      <p:sp>
        <p:nvSpPr>
          <p:cNvPr id="3" name="Titre 2"/>
          <p:cNvSpPr>
            <a:spLocks noGrp="1"/>
          </p:cNvSpPr>
          <p:nvPr>
            <p:ph type="title"/>
          </p:nvPr>
        </p:nvSpPr>
        <p:spPr/>
        <p:txBody>
          <a:bodyPr/>
          <a:lstStyle/>
          <a:p>
            <a:r>
              <a:rPr lang="fr-FR"/>
              <a:t>L’installation : votre choix</a:t>
            </a:r>
          </a:p>
        </p:txBody>
      </p:sp>
      <p:pic>
        <p:nvPicPr>
          <p:cNvPr id="2" name="Image 1" descr="Une image contenant texte, capture d’écran, logo, Police&#10;&#10;Description générée automatiquement">
            <a:extLst>
              <a:ext uri="{FF2B5EF4-FFF2-40B4-BE49-F238E27FC236}">
                <a16:creationId xmlns:a16="http://schemas.microsoft.com/office/drawing/2014/main" id="{DC5C184C-B205-AC47-C121-FF0C19FEE0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2002532"/>
            <a:ext cx="2852936" cy="2852936"/>
          </a:xfrm>
          <a:prstGeom prst="rect">
            <a:avLst/>
          </a:prstGeom>
        </p:spPr>
      </p:pic>
    </p:spTree>
    <p:extLst>
      <p:ext uri="{BB962C8B-B14F-4D97-AF65-F5344CB8AC3E}">
        <p14:creationId xmlns:p14="http://schemas.microsoft.com/office/powerpoint/2010/main" val="1456017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2"/>
            <a:ext cx="7416328" cy="4608164"/>
          </a:xfrm>
        </p:spPr>
        <p:txBody>
          <a:bodyPr>
            <a:normAutofit lnSpcReduction="10000"/>
          </a:bodyPr>
          <a:lstStyle/>
          <a:p>
            <a:pPr algn="l"/>
            <a:r>
              <a:rPr lang="fr-FR" b="1" i="0">
                <a:solidFill>
                  <a:schemeClr val="accent1">
                    <a:lumMod val="75000"/>
                  </a:schemeClr>
                </a:solidFill>
                <a:effectLst/>
                <a:latin typeface="+mn-lt"/>
              </a:rPr>
              <a:t>Meta Analysis a 20 ans</a:t>
            </a:r>
          </a:p>
          <a:p>
            <a:pPr lvl="1"/>
            <a:r>
              <a:rPr lang="fr-FR" i="0">
                <a:solidFill>
                  <a:schemeClr val="tx1"/>
                </a:solidFill>
                <a:effectLst/>
                <a:latin typeface="+mn-lt"/>
              </a:rPr>
              <a:t>De par l’expérience de nos premiers clients dont des banques et assurances, Meta Analysis est riche fonctionnellement</a:t>
            </a:r>
          </a:p>
          <a:p>
            <a:pPr lvl="1"/>
            <a:endParaRPr lang="fr-FR">
              <a:solidFill>
                <a:schemeClr val="tx1"/>
              </a:solidFill>
              <a:latin typeface="+mn-lt"/>
            </a:endParaRPr>
          </a:p>
          <a:p>
            <a:r>
              <a:rPr lang="fr-FR" b="1" i="0">
                <a:solidFill>
                  <a:schemeClr val="accent1">
                    <a:lumMod val="75000"/>
                  </a:schemeClr>
                </a:solidFill>
                <a:effectLst/>
                <a:latin typeface="+mn-lt"/>
              </a:rPr>
              <a:t>Simple pour démarrer</a:t>
            </a:r>
            <a:endParaRPr lang="fr-FR">
              <a:solidFill>
                <a:schemeClr val="accent1">
                  <a:lumMod val="75000"/>
                </a:schemeClr>
              </a:solidFill>
              <a:latin typeface="soleil"/>
            </a:endParaRPr>
          </a:p>
          <a:p>
            <a:pPr lvl="1"/>
            <a:r>
              <a:rPr lang="fr-FR" i="0">
                <a:solidFill>
                  <a:schemeClr val="tx1"/>
                </a:solidFill>
                <a:effectLst/>
                <a:latin typeface="+mn-lt"/>
              </a:rPr>
              <a:t>Nous fournissons les rôles prédéfinis, des workflows de base, un métamodèle générique, un suivi du projet</a:t>
            </a:r>
          </a:p>
          <a:p>
            <a:pPr lvl="1"/>
            <a:r>
              <a:rPr lang="fr-FR">
                <a:solidFill>
                  <a:schemeClr val="tx1"/>
                </a:solidFill>
                <a:latin typeface="+mn-lt"/>
              </a:rPr>
              <a:t>Le Datalineage graphique et évolutif permet une prise en main rapide</a:t>
            </a:r>
            <a:endParaRPr lang="fr-FR" i="0">
              <a:solidFill>
                <a:schemeClr val="tx1"/>
              </a:solidFill>
              <a:effectLst/>
              <a:latin typeface="+mn-lt"/>
            </a:endParaRPr>
          </a:p>
          <a:p>
            <a:pPr lvl="1"/>
            <a:endParaRPr lang="fr-FR" b="1" i="0">
              <a:solidFill>
                <a:schemeClr val="accent1">
                  <a:lumMod val="75000"/>
                </a:schemeClr>
              </a:solidFill>
              <a:effectLst/>
              <a:latin typeface="soleil"/>
            </a:endParaRPr>
          </a:p>
          <a:p>
            <a:r>
              <a:rPr lang="fr-FR" b="1" i="0">
                <a:solidFill>
                  <a:schemeClr val="accent1">
                    <a:lumMod val="75000"/>
                  </a:schemeClr>
                </a:solidFill>
                <a:effectLst/>
                <a:latin typeface="+mn-lt"/>
              </a:rPr>
              <a:t>Complet pour déployer</a:t>
            </a:r>
          </a:p>
          <a:p>
            <a:pPr lvl="1"/>
            <a:r>
              <a:rPr lang="fr-FR" b="0">
                <a:solidFill>
                  <a:schemeClr val="tx1"/>
                </a:solidFill>
                <a:latin typeface="+mn-lt"/>
              </a:rPr>
              <a:t>Vous pouvez ajouter des métadonnées et des associations et reconfigurer le métamodèle pour l’adapter à votre croissance</a:t>
            </a:r>
          </a:p>
          <a:p>
            <a:pPr marL="457200" lvl="1" indent="0">
              <a:buNone/>
            </a:pPr>
            <a:r>
              <a:rPr lang="fr-FR" b="0">
                <a:solidFill>
                  <a:schemeClr val="tx1"/>
                </a:solidFill>
                <a:latin typeface="+mn-lt"/>
              </a:rPr>
              <a:t> </a:t>
            </a:r>
            <a:endParaRPr lang="fr-FR" b="0">
              <a:solidFill>
                <a:schemeClr val="tx1"/>
              </a:solidFill>
              <a:latin typeface="soleil"/>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fr-FR"/>
              <a:t>La richesse fonctionnelle</a:t>
            </a:r>
          </a:p>
        </p:txBody>
      </p:sp>
      <p:pic>
        <p:nvPicPr>
          <p:cNvPr id="4" name="Image 3" descr="Une image contenant Police, logo, Graphique, symbole&#10;&#10;Description générée automatiquement">
            <a:extLst>
              <a:ext uri="{FF2B5EF4-FFF2-40B4-BE49-F238E27FC236}">
                <a16:creationId xmlns:a16="http://schemas.microsoft.com/office/drawing/2014/main" id="{C13D92A1-5DE5-835A-2AF4-884975853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1989138"/>
            <a:ext cx="2879725" cy="2879725"/>
          </a:xfrm>
          <a:prstGeom prst="rect">
            <a:avLst/>
          </a:prstGeom>
        </p:spPr>
      </p:pic>
    </p:spTree>
    <p:extLst>
      <p:ext uri="{BB962C8B-B14F-4D97-AF65-F5344CB8AC3E}">
        <p14:creationId xmlns:p14="http://schemas.microsoft.com/office/powerpoint/2010/main" val="1245339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2"/>
            <a:ext cx="7248113" cy="4608164"/>
          </a:xfrm>
        </p:spPr>
        <p:txBody>
          <a:bodyPr>
            <a:normAutofit/>
          </a:bodyPr>
          <a:lstStyle/>
          <a:p>
            <a:pPr algn="l"/>
            <a:r>
              <a:rPr lang="fr-FR" b="1" i="0">
                <a:solidFill>
                  <a:schemeClr val="accent1">
                    <a:lumMod val="75000"/>
                  </a:schemeClr>
                </a:solidFill>
                <a:effectLst/>
                <a:latin typeface="+mn-lt"/>
              </a:rPr>
              <a:t>Nous vous fournissons un métamodèle de base</a:t>
            </a:r>
          </a:p>
          <a:p>
            <a:pPr lvl="1"/>
            <a:endParaRPr lang="fr-FR" i="0">
              <a:solidFill>
                <a:schemeClr val="tx1"/>
              </a:solidFill>
              <a:effectLst/>
              <a:latin typeface="+mn-lt"/>
            </a:endParaRPr>
          </a:p>
          <a:p>
            <a:pPr lvl="1"/>
            <a:r>
              <a:rPr lang="fr-FR" i="0">
                <a:solidFill>
                  <a:schemeClr val="tx1"/>
                </a:solidFill>
                <a:effectLst/>
                <a:latin typeface="+mn-lt"/>
              </a:rPr>
              <a:t>Il peut être complété ou simplifié dès le démarrage du projet. </a:t>
            </a:r>
            <a:endParaRPr lang="fr-FR">
              <a:solidFill>
                <a:schemeClr val="tx1"/>
              </a:solidFill>
              <a:latin typeface="+mn-lt"/>
            </a:endParaRPr>
          </a:p>
          <a:p>
            <a:pPr lvl="1"/>
            <a:r>
              <a:rPr lang="fr-FR" i="0">
                <a:solidFill>
                  <a:schemeClr val="tx1"/>
                </a:solidFill>
                <a:effectLst/>
                <a:latin typeface="+mn-lt"/>
              </a:rPr>
              <a:t>Il est totalement paramétrabl</a:t>
            </a:r>
            <a:r>
              <a:rPr lang="fr-FR">
                <a:solidFill>
                  <a:schemeClr val="tx1"/>
                </a:solidFill>
                <a:latin typeface="+mn-lt"/>
              </a:rPr>
              <a:t>e</a:t>
            </a:r>
            <a:r>
              <a:rPr lang="fr-FR" i="0">
                <a:solidFill>
                  <a:schemeClr val="tx1"/>
                </a:solidFill>
                <a:effectLst/>
                <a:latin typeface="+mn-lt"/>
              </a:rPr>
              <a:t> </a:t>
            </a:r>
          </a:p>
          <a:p>
            <a:pPr lvl="1"/>
            <a:endParaRPr lang="fr-FR">
              <a:solidFill>
                <a:schemeClr val="tx1"/>
              </a:solidFill>
              <a:latin typeface="+mn-lt"/>
            </a:endParaRPr>
          </a:p>
          <a:p>
            <a:r>
              <a:rPr lang="fr-FR" b="1" i="0">
                <a:solidFill>
                  <a:schemeClr val="accent1">
                    <a:lumMod val="75000"/>
                  </a:schemeClr>
                </a:solidFill>
                <a:effectLst/>
                <a:latin typeface="+mn-lt"/>
              </a:rPr>
              <a:t>Vous avez une organisation spécifique</a:t>
            </a:r>
          </a:p>
          <a:p>
            <a:endParaRPr lang="fr-FR">
              <a:solidFill>
                <a:schemeClr val="accent1">
                  <a:lumMod val="75000"/>
                </a:schemeClr>
              </a:solidFill>
              <a:latin typeface="soleil"/>
            </a:endParaRPr>
          </a:p>
          <a:p>
            <a:pPr lvl="1"/>
            <a:r>
              <a:rPr lang="fr-FR" i="0">
                <a:solidFill>
                  <a:schemeClr val="tx1"/>
                </a:solidFill>
                <a:effectLst/>
                <a:latin typeface="+mn-lt"/>
              </a:rPr>
              <a:t>Il est possible d’ajouter des métadonnées simplement ainsi que les associations entre elles</a:t>
            </a:r>
          </a:p>
          <a:p>
            <a:pPr lvl="1"/>
            <a:r>
              <a:rPr lang="fr-FR" i="0">
                <a:solidFill>
                  <a:schemeClr val="tx1"/>
                </a:solidFill>
                <a:effectLst/>
                <a:latin typeface="+mn-lt"/>
              </a:rPr>
              <a:t>Il est possible de les ajouter en cours de projet pour tenir compte de la maturité des participants</a:t>
            </a:r>
            <a:endParaRPr lang="fr-FR" b="1" i="0">
              <a:solidFill>
                <a:schemeClr val="accent1">
                  <a:lumMod val="75000"/>
                </a:schemeClr>
              </a:solidFill>
              <a:effectLst/>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fr-FR"/>
              <a:t>La personnalisation intégrale sans développement</a:t>
            </a:r>
          </a:p>
        </p:txBody>
      </p:sp>
      <p:pic>
        <p:nvPicPr>
          <p:cNvPr id="6" name="Image 5" descr="Une image contenant conception, Graphique, logo, Bleu électrique&#10;&#10;Description générée automatiquement">
            <a:extLst>
              <a:ext uri="{FF2B5EF4-FFF2-40B4-BE49-F238E27FC236}">
                <a16:creationId xmlns:a16="http://schemas.microsoft.com/office/drawing/2014/main" id="{8D131532-D4A3-CA2F-29E0-76051F9531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479" y="1989137"/>
            <a:ext cx="2879725" cy="2879725"/>
          </a:xfrm>
          <a:prstGeom prst="rect">
            <a:avLst/>
          </a:prstGeom>
        </p:spPr>
      </p:pic>
    </p:spTree>
    <p:extLst>
      <p:ext uri="{BB962C8B-B14F-4D97-AF65-F5344CB8AC3E}">
        <p14:creationId xmlns:p14="http://schemas.microsoft.com/office/powerpoint/2010/main" val="13426513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2"/>
            <a:ext cx="7272312" cy="4608164"/>
          </a:xfrm>
        </p:spPr>
        <p:txBody>
          <a:bodyPr>
            <a:normAutofit/>
          </a:bodyPr>
          <a:lstStyle/>
          <a:p>
            <a:pPr algn="l"/>
            <a:r>
              <a:rPr lang="fr-FR" b="1" i="0">
                <a:solidFill>
                  <a:schemeClr val="accent1">
                    <a:lumMod val="75000"/>
                  </a:schemeClr>
                </a:solidFill>
                <a:effectLst/>
                <a:latin typeface="soleil"/>
              </a:rPr>
              <a:t>Le fonctionnement</a:t>
            </a:r>
          </a:p>
          <a:p>
            <a:pPr lvl="1"/>
            <a:endParaRPr lang="fr-FR" i="0">
              <a:solidFill>
                <a:schemeClr val="tx1"/>
              </a:solidFill>
              <a:effectLst/>
              <a:latin typeface="+mn-lt"/>
            </a:endParaRPr>
          </a:p>
          <a:p>
            <a:pPr lvl="1"/>
            <a:r>
              <a:rPr lang="fr-FR" i="0">
                <a:solidFill>
                  <a:schemeClr val="tx1"/>
                </a:solidFill>
                <a:effectLst/>
                <a:latin typeface="+mn-lt"/>
              </a:rPr>
              <a:t>Toutes les évolutions des métadonnées sont historisées</a:t>
            </a:r>
          </a:p>
          <a:p>
            <a:pPr lvl="1"/>
            <a:r>
              <a:rPr lang="fr-FR" i="0">
                <a:solidFill>
                  <a:schemeClr val="tx1"/>
                </a:solidFill>
                <a:effectLst/>
                <a:latin typeface="+mn-lt"/>
              </a:rPr>
              <a:t>Contrainte légale à l’origine, cela permet de retrouver les évolutions sur les informations et sur la globalité du référentiel</a:t>
            </a:r>
          </a:p>
          <a:p>
            <a:pPr lvl="1"/>
            <a:endParaRPr lang="fr-FR">
              <a:solidFill>
                <a:schemeClr val="tx1"/>
              </a:solidFill>
              <a:latin typeface="+mn-lt"/>
            </a:endParaRPr>
          </a:p>
          <a:p>
            <a:r>
              <a:rPr lang="fr-FR" b="1" i="0">
                <a:solidFill>
                  <a:schemeClr val="accent1">
                    <a:lumMod val="75000"/>
                  </a:schemeClr>
                </a:solidFill>
                <a:effectLst/>
                <a:latin typeface="soleil"/>
              </a:rPr>
              <a:t>Le futur</a:t>
            </a:r>
          </a:p>
          <a:p>
            <a:endParaRPr lang="fr-FR">
              <a:solidFill>
                <a:schemeClr val="accent1">
                  <a:lumMod val="75000"/>
                </a:schemeClr>
              </a:solidFill>
              <a:latin typeface="soleil"/>
            </a:endParaRPr>
          </a:p>
          <a:p>
            <a:pPr lvl="1"/>
            <a:r>
              <a:rPr lang="fr-FR" i="0">
                <a:solidFill>
                  <a:schemeClr val="tx1"/>
                </a:solidFill>
                <a:effectLst/>
                <a:latin typeface="soleil"/>
              </a:rPr>
              <a:t>Capacité à retrouver une situation à une date donnée</a:t>
            </a:r>
          </a:p>
          <a:p>
            <a:endParaRPr lang="fr-FR">
              <a:solidFill>
                <a:schemeClr val="accent1">
                  <a:lumMod val="75000"/>
                </a:schemeClr>
              </a:solidFill>
              <a:latin typeface="soleil"/>
            </a:endParaRPr>
          </a:p>
          <a:p>
            <a:endParaRPr lang="fr-FR" b="1" i="0">
              <a:solidFill>
                <a:schemeClr val="accent1">
                  <a:lumMod val="75000"/>
                </a:schemeClr>
              </a:solidFill>
              <a:effectLst/>
              <a:latin typeface="soleil"/>
            </a:endParaRPr>
          </a:p>
          <a:p>
            <a:endParaRPr lang="fr-FR">
              <a:solidFill>
                <a:schemeClr val="accent1">
                  <a:lumMod val="75000"/>
                </a:schemeClr>
              </a:solidFill>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fr-FR"/>
              <a:t>L’historisation des évolutions</a:t>
            </a:r>
          </a:p>
        </p:txBody>
      </p:sp>
      <p:pic>
        <p:nvPicPr>
          <p:cNvPr id="2" name="Image 1" descr="Une image contenant conception, capture d’écran&#10;&#10;Description générée automatiquement">
            <a:extLst>
              <a:ext uri="{FF2B5EF4-FFF2-40B4-BE49-F238E27FC236}">
                <a16:creationId xmlns:a16="http://schemas.microsoft.com/office/drawing/2014/main" id="{614450AB-C863-A87E-F9D8-8F5606A6FD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1989138"/>
            <a:ext cx="2879725" cy="2879725"/>
          </a:xfrm>
          <a:prstGeom prst="rect">
            <a:avLst/>
          </a:prstGeom>
        </p:spPr>
      </p:pic>
    </p:spTree>
    <p:extLst>
      <p:ext uri="{BB962C8B-B14F-4D97-AF65-F5344CB8AC3E}">
        <p14:creationId xmlns:p14="http://schemas.microsoft.com/office/powerpoint/2010/main" val="171277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1"/>
            <a:ext cx="7248113" cy="4608164"/>
          </a:xfrm>
        </p:spPr>
        <p:txBody>
          <a:bodyPr>
            <a:normAutofit/>
          </a:bodyPr>
          <a:lstStyle/>
          <a:p>
            <a:pPr algn="l"/>
            <a:r>
              <a:rPr lang="fr-FR" b="1" i="0">
                <a:solidFill>
                  <a:schemeClr val="accent1">
                    <a:lumMod val="75000"/>
                  </a:schemeClr>
                </a:solidFill>
                <a:effectLst/>
                <a:latin typeface="+mn-lt"/>
              </a:rPr>
              <a:t>Votre entreprise est internationale ?</a:t>
            </a:r>
          </a:p>
          <a:p>
            <a:pPr algn="l"/>
            <a:endParaRPr lang="fr-FR" b="0" i="0">
              <a:solidFill>
                <a:schemeClr val="accent1">
                  <a:lumMod val="75000"/>
                </a:schemeClr>
              </a:solidFill>
              <a:effectLst/>
              <a:latin typeface="soleil"/>
            </a:endParaRPr>
          </a:p>
          <a:p>
            <a:pPr lvl="1"/>
            <a:r>
              <a:rPr lang="fr-FR" i="0">
                <a:solidFill>
                  <a:schemeClr val="tx1"/>
                </a:solidFill>
                <a:effectLst/>
                <a:latin typeface="+mn-lt"/>
              </a:rPr>
              <a:t>Si la réponse est positive, il est possible de démarrer très simplement en bilingue Français – Anglais  </a:t>
            </a:r>
          </a:p>
          <a:p>
            <a:pPr lvl="1"/>
            <a:endParaRPr lang="fr-FR" i="0">
              <a:solidFill>
                <a:schemeClr val="tx1"/>
              </a:solidFill>
              <a:effectLst/>
              <a:latin typeface="+mn-lt"/>
            </a:endParaRPr>
          </a:p>
          <a:p>
            <a:pPr lvl="1"/>
            <a:r>
              <a:rPr lang="fr-FR">
                <a:solidFill>
                  <a:schemeClr val="tx1"/>
                </a:solidFill>
                <a:latin typeface="+mn-lt"/>
              </a:rPr>
              <a:t>Nous fournissons la ou les langues que vous désirez mettre en place, sans limite de type de langues ni de nombre</a:t>
            </a:r>
          </a:p>
          <a:p>
            <a:pPr lvl="1"/>
            <a:endParaRPr lang="fr-FR" i="0">
              <a:solidFill>
                <a:schemeClr val="tx1"/>
              </a:solidFill>
              <a:effectLst/>
              <a:latin typeface="+mn-lt"/>
            </a:endParaRPr>
          </a:p>
          <a:p>
            <a:pPr lvl="1"/>
            <a:r>
              <a:rPr lang="fr-FR">
                <a:solidFill>
                  <a:schemeClr val="tx1"/>
                </a:solidFill>
                <a:latin typeface="+mn-lt"/>
              </a:rPr>
              <a:t>Vous pouvez associer des personnes de langues différentes dans les mêmes projets</a:t>
            </a:r>
            <a:endParaRPr lang="fr-FR" i="0">
              <a:solidFill>
                <a:schemeClr val="tx1"/>
              </a:solidFill>
              <a:effectLst/>
              <a:latin typeface="+mn-lt"/>
            </a:endParaRPr>
          </a:p>
        </p:txBody>
      </p:sp>
      <p:sp>
        <p:nvSpPr>
          <p:cNvPr id="3" name="Titre 2"/>
          <p:cNvSpPr>
            <a:spLocks noGrp="1"/>
          </p:cNvSpPr>
          <p:nvPr>
            <p:ph type="title"/>
          </p:nvPr>
        </p:nvSpPr>
        <p:spPr/>
        <p:txBody>
          <a:bodyPr/>
          <a:lstStyle/>
          <a:p>
            <a:r>
              <a:rPr lang="fr-FR"/>
              <a:t>Le multilinguisme natif</a:t>
            </a:r>
          </a:p>
        </p:txBody>
      </p:sp>
      <p:pic>
        <p:nvPicPr>
          <p:cNvPr id="6" name="Image 5" descr="Une image contenant texte, Police, écriture manuscrite, Graphique&#10;&#10;Description générée automatiquement">
            <a:extLst>
              <a:ext uri="{FF2B5EF4-FFF2-40B4-BE49-F238E27FC236}">
                <a16:creationId xmlns:a16="http://schemas.microsoft.com/office/drawing/2014/main" id="{CE8C8CCC-F641-87A0-848D-373C5D845A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490" y="1989137"/>
            <a:ext cx="2879725" cy="2879725"/>
          </a:xfrm>
          <a:prstGeom prst="rect">
            <a:avLst/>
          </a:prstGeom>
        </p:spPr>
      </p:pic>
    </p:spTree>
    <p:extLst>
      <p:ext uri="{BB962C8B-B14F-4D97-AF65-F5344CB8AC3E}">
        <p14:creationId xmlns:p14="http://schemas.microsoft.com/office/powerpoint/2010/main" val="1738407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70349"/>
            <a:ext cx="7248113" cy="4608164"/>
          </a:xfrm>
        </p:spPr>
        <p:txBody>
          <a:bodyPr>
            <a:normAutofit/>
          </a:bodyPr>
          <a:lstStyle/>
          <a:p>
            <a:pPr algn="l"/>
            <a:r>
              <a:rPr lang="fr-FR" b="1" i="0">
                <a:solidFill>
                  <a:schemeClr val="accent1">
                    <a:lumMod val="75000"/>
                  </a:schemeClr>
                </a:solidFill>
                <a:effectLst/>
                <a:latin typeface="soleil"/>
              </a:rPr>
              <a:t>Le principe de chargement</a:t>
            </a:r>
          </a:p>
          <a:p>
            <a:pPr lvl="1"/>
            <a:endParaRPr lang="fr-FR" i="0">
              <a:solidFill>
                <a:schemeClr val="tx1"/>
              </a:solidFill>
              <a:effectLst/>
              <a:latin typeface="+mn-lt"/>
            </a:endParaRPr>
          </a:p>
          <a:p>
            <a:pPr lvl="1"/>
            <a:r>
              <a:rPr lang="fr-FR" i="0">
                <a:solidFill>
                  <a:schemeClr val="tx1"/>
                </a:solidFill>
                <a:effectLst/>
                <a:latin typeface="+mn-lt"/>
              </a:rPr>
              <a:t>Ne jamais ressaisir des métadonnées : </a:t>
            </a:r>
          </a:p>
          <a:p>
            <a:pPr lvl="1"/>
            <a:r>
              <a:rPr lang="fr-FR" i="0">
                <a:solidFill>
                  <a:schemeClr val="tx1"/>
                </a:solidFill>
                <a:effectLst/>
                <a:latin typeface="+mn-lt"/>
              </a:rPr>
              <a:t>Chargement natif par connectivités ou en CSV</a:t>
            </a:r>
          </a:p>
          <a:p>
            <a:pPr lvl="1"/>
            <a:r>
              <a:rPr lang="fr-FR">
                <a:solidFill>
                  <a:schemeClr val="tx1"/>
                </a:solidFill>
                <a:latin typeface="+mn-lt"/>
              </a:rPr>
              <a:t>Planification et robotisation des chargements</a:t>
            </a:r>
            <a:endParaRPr lang="fr-FR" i="0">
              <a:solidFill>
                <a:schemeClr val="tx1"/>
              </a:solidFill>
              <a:effectLst/>
              <a:latin typeface="+mn-lt"/>
            </a:endParaRPr>
          </a:p>
          <a:p>
            <a:pPr lvl="1"/>
            <a:endParaRPr lang="fr-FR">
              <a:solidFill>
                <a:schemeClr val="tx1"/>
              </a:solidFill>
              <a:latin typeface="+mn-lt"/>
            </a:endParaRPr>
          </a:p>
          <a:p>
            <a:r>
              <a:rPr lang="fr-FR" b="1" i="0">
                <a:solidFill>
                  <a:schemeClr val="accent1">
                    <a:lumMod val="75000"/>
                  </a:schemeClr>
                </a:solidFill>
                <a:effectLst/>
                <a:latin typeface="soleil"/>
              </a:rPr>
              <a:t>Le principe de l’accès</a:t>
            </a:r>
          </a:p>
          <a:p>
            <a:pPr lvl="1"/>
            <a:endParaRPr lang="fr-FR" i="0">
              <a:solidFill>
                <a:schemeClr val="tx1"/>
              </a:solidFill>
              <a:effectLst/>
              <a:latin typeface="+mn-lt"/>
            </a:endParaRPr>
          </a:p>
          <a:p>
            <a:pPr lvl="1"/>
            <a:r>
              <a:rPr lang="fr-FR" i="0">
                <a:solidFill>
                  <a:schemeClr val="tx1"/>
                </a:solidFill>
                <a:effectLst/>
                <a:latin typeface="+mn-lt"/>
              </a:rPr>
              <a:t>Natif par les recherches et le reporting intégré</a:t>
            </a:r>
          </a:p>
          <a:p>
            <a:pPr lvl="1"/>
            <a:r>
              <a:rPr lang="fr-FR">
                <a:solidFill>
                  <a:schemeClr val="tx1"/>
                </a:solidFill>
                <a:latin typeface="+mn-lt"/>
              </a:rPr>
              <a:t>Direct sur la base du référentiel (schéma ouvert et partagé)</a:t>
            </a:r>
          </a:p>
          <a:p>
            <a:pPr lvl="1"/>
            <a:r>
              <a:rPr lang="fr-FR" i="0">
                <a:solidFill>
                  <a:schemeClr val="tx1"/>
                </a:solidFill>
                <a:effectLst/>
                <a:latin typeface="+mn-lt"/>
              </a:rPr>
              <a:t>Intégration des </a:t>
            </a:r>
            <a:r>
              <a:rPr lang="fr-FR">
                <a:solidFill>
                  <a:schemeClr val="tx1"/>
                </a:solidFill>
                <a:latin typeface="+mn-lt"/>
              </a:rPr>
              <a:t>informations d</a:t>
            </a:r>
            <a:r>
              <a:rPr lang="fr-FR" i="0">
                <a:solidFill>
                  <a:schemeClr val="tx1"/>
                </a:solidFill>
                <a:effectLst/>
                <a:latin typeface="+mn-lt"/>
              </a:rPr>
              <a:t>ans le reporting d’entreprise (Power BI, Tableau, …)</a:t>
            </a:r>
          </a:p>
          <a:p>
            <a:pPr lvl="1"/>
            <a:endParaRPr lang="fr-FR">
              <a:solidFill>
                <a:schemeClr val="tx1"/>
              </a:solidFill>
              <a:latin typeface="+mn-lt"/>
            </a:endParaRPr>
          </a:p>
          <a:p>
            <a:endParaRPr lang="fr-FR">
              <a:solidFill>
                <a:schemeClr val="accent1">
                  <a:lumMod val="75000"/>
                </a:schemeClr>
              </a:solidFill>
              <a:latin typeface="soleil"/>
            </a:endParaRPr>
          </a:p>
          <a:p>
            <a:endParaRPr lang="fr-FR" b="1" i="0">
              <a:solidFill>
                <a:schemeClr val="accent1">
                  <a:lumMod val="75000"/>
                </a:schemeClr>
              </a:solidFill>
              <a:effectLst/>
              <a:latin typeface="soleil"/>
            </a:endParaRPr>
          </a:p>
          <a:p>
            <a:endParaRPr lang="fr-FR">
              <a:solidFill>
                <a:schemeClr val="accent1">
                  <a:lumMod val="75000"/>
                </a:schemeClr>
              </a:solidFill>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fr-FR"/>
              <a:t>Solution ouverte</a:t>
            </a:r>
          </a:p>
        </p:txBody>
      </p:sp>
      <p:pic>
        <p:nvPicPr>
          <p:cNvPr id="4" name="Image 3" descr="Une image contenant conception&#10;&#10;Description générée automatiquement">
            <a:extLst>
              <a:ext uri="{FF2B5EF4-FFF2-40B4-BE49-F238E27FC236}">
                <a16:creationId xmlns:a16="http://schemas.microsoft.com/office/drawing/2014/main" id="{E7EDEAE6-03B9-B5F8-A43B-44CCA9C504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659" y="1987551"/>
            <a:ext cx="2881312" cy="2881312"/>
          </a:xfrm>
          <a:prstGeom prst="rect">
            <a:avLst/>
          </a:prstGeom>
        </p:spPr>
      </p:pic>
    </p:spTree>
    <p:extLst>
      <p:ext uri="{BB962C8B-B14F-4D97-AF65-F5344CB8AC3E}">
        <p14:creationId xmlns:p14="http://schemas.microsoft.com/office/powerpoint/2010/main" val="2825558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727848" y="1268413"/>
            <a:ext cx="6840265" cy="4608164"/>
          </a:xfrm>
        </p:spPr>
        <p:txBody>
          <a:bodyPr>
            <a:normAutofit/>
          </a:bodyPr>
          <a:lstStyle/>
          <a:p>
            <a:pPr algn="l"/>
            <a:r>
              <a:rPr lang="fr-FR">
                <a:solidFill>
                  <a:schemeClr val="accent1">
                    <a:lumMod val="75000"/>
                  </a:schemeClr>
                </a:solidFill>
                <a:latin typeface="soleil"/>
              </a:rPr>
              <a:t>Rapport coût de souscription / performance</a:t>
            </a:r>
            <a:endParaRPr lang="fr-FR" b="1" i="0">
              <a:solidFill>
                <a:schemeClr val="accent1">
                  <a:lumMod val="75000"/>
                </a:schemeClr>
              </a:solidFill>
              <a:effectLst/>
              <a:latin typeface="soleil"/>
            </a:endParaRPr>
          </a:p>
          <a:p>
            <a:pPr lvl="1"/>
            <a:endParaRPr lang="fr-FR" i="0">
              <a:solidFill>
                <a:schemeClr val="tx1"/>
              </a:solidFill>
              <a:effectLst/>
              <a:latin typeface="+mn-lt"/>
            </a:endParaRPr>
          </a:p>
          <a:p>
            <a:pPr lvl="1"/>
            <a:r>
              <a:rPr lang="fr-FR" i="0">
                <a:solidFill>
                  <a:schemeClr val="tx1"/>
                </a:solidFill>
                <a:effectLst/>
                <a:latin typeface="+mn-lt"/>
              </a:rPr>
              <a:t>Souscription de 3 K€ par mois en mode SaaS</a:t>
            </a:r>
          </a:p>
          <a:p>
            <a:pPr lvl="1"/>
            <a:r>
              <a:rPr lang="fr-FR">
                <a:solidFill>
                  <a:schemeClr val="tx1"/>
                </a:solidFill>
                <a:latin typeface="+mn-lt"/>
              </a:rPr>
              <a:t>30 utilisateurs dont 10 contributeurs</a:t>
            </a:r>
          </a:p>
          <a:p>
            <a:pPr lvl="1"/>
            <a:r>
              <a:rPr lang="fr-FR" i="0">
                <a:solidFill>
                  <a:schemeClr val="tx1"/>
                </a:solidFill>
                <a:effectLst/>
                <a:latin typeface="+mn-lt"/>
              </a:rPr>
              <a:t>3 connectivités </a:t>
            </a:r>
          </a:p>
          <a:p>
            <a:pPr lvl="1"/>
            <a:endParaRPr lang="fr-FR">
              <a:solidFill>
                <a:schemeClr val="tx1"/>
              </a:solidFill>
              <a:latin typeface="+mn-lt"/>
            </a:endParaRPr>
          </a:p>
          <a:p>
            <a:r>
              <a:rPr lang="fr-FR" b="1" i="0">
                <a:solidFill>
                  <a:schemeClr val="accent1">
                    <a:lumMod val="75000"/>
                  </a:schemeClr>
                </a:solidFill>
                <a:effectLst/>
                <a:latin typeface="soleil"/>
              </a:rPr>
              <a:t>ROI rapide</a:t>
            </a:r>
          </a:p>
          <a:p>
            <a:pPr lvl="1"/>
            <a:endParaRPr lang="fr-FR" i="0">
              <a:solidFill>
                <a:schemeClr val="tx1"/>
              </a:solidFill>
              <a:effectLst/>
              <a:latin typeface="+mn-lt"/>
            </a:endParaRPr>
          </a:p>
          <a:p>
            <a:pPr lvl="1"/>
            <a:r>
              <a:rPr lang="fr-FR" i="0">
                <a:solidFill>
                  <a:schemeClr val="tx1"/>
                </a:solidFill>
                <a:effectLst/>
                <a:latin typeface="+mn-lt"/>
              </a:rPr>
              <a:t>Calcul de ROI en fonction des apports</a:t>
            </a:r>
          </a:p>
          <a:p>
            <a:pPr lvl="1"/>
            <a:r>
              <a:rPr lang="fr-FR">
                <a:solidFill>
                  <a:schemeClr val="tx1"/>
                </a:solidFill>
                <a:latin typeface="+mn-lt"/>
              </a:rPr>
              <a:t>Premiers résultats en 3 mois (périmètre à définir)</a:t>
            </a:r>
            <a:endParaRPr lang="fr-FR" i="0">
              <a:solidFill>
                <a:schemeClr val="tx1"/>
              </a:solidFill>
              <a:effectLst/>
              <a:latin typeface="+mn-lt"/>
            </a:endParaRPr>
          </a:p>
          <a:p>
            <a:pPr lvl="1"/>
            <a:endParaRPr lang="fr-FR">
              <a:solidFill>
                <a:schemeClr val="tx1"/>
              </a:solidFill>
              <a:latin typeface="+mn-lt"/>
            </a:endParaRPr>
          </a:p>
          <a:p>
            <a:endParaRPr lang="fr-FR">
              <a:solidFill>
                <a:schemeClr val="accent1">
                  <a:lumMod val="75000"/>
                </a:schemeClr>
              </a:solidFill>
              <a:latin typeface="soleil"/>
            </a:endParaRPr>
          </a:p>
          <a:p>
            <a:endParaRPr lang="fr-FR" b="1" i="0">
              <a:solidFill>
                <a:schemeClr val="accent1">
                  <a:lumMod val="75000"/>
                </a:schemeClr>
              </a:solidFill>
              <a:effectLst/>
              <a:latin typeface="soleil"/>
            </a:endParaRPr>
          </a:p>
          <a:p>
            <a:endParaRPr lang="fr-FR">
              <a:solidFill>
                <a:schemeClr val="accent1">
                  <a:lumMod val="75000"/>
                </a:schemeClr>
              </a:solidFill>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fr-FR"/>
              <a:t>ROI rapide</a:t>
            </a:r>
          </a:p>
        </p:txBody>
      </p:sp>
      <p:pic>
        <p:nvPicPr>
          <p:cNvPr id="4" name="Image 3" descr="Une image contenant texte, capture d’écran, Bleu électrique, football&#10;&#10;Description générée automatiquement">
            <a:extLst>
              <a:ext uri="{FF2B5EF4-FFF2-40B4-BE49-F238E27FC236}">
                <a16:creationId xmlns:a16="http://schemas.microsoft.com/office/drawing/2014/main" id="{C6C01832-0114-0329-2EC6-E5E034B323A3}"/>
              </a:ext>
            </a:extLst>
          </p:cNvPr>
          <p:cNvPicPr>
            <a:picLocks noChangeAspect="1"/>
          </p:cNvPicPr>
          <p:nvPr/>
        </p:nvPicPr>
        <p:blipFill rotWithShape="1">
          <a:blip r:embed="rId2">
            <a:extLst>
              <a:ext uri="{28A0092B-C50C-407E-A947-70E740481C1C}">
                <a14:useLocalDpi xmlns:a14="http://schemas.microsoft.com/office/drawing/2010/main" val="0"/>
              </a:ext>
            </a:extLst>
          </a:blip>
          <a:srcRect l="25071" t="934" r="150" b="-934"/>
          <a:stretch/>
        </p:blipFill>
        <p:spPr>
          <a:xfrm>
            <a:off x="644496" y="1989137"/>
            <a:ext cx="3401829" cy="2231951"/>
          </a:xfrm>
          <a:prstGeom prst="rect">
            <a:avLst/>
          </a:prstGeom>
        </p:spPr>
      </p:pic>
    </p:spTree>
    <p:extLst>
      <p:ext uri="{BB962C8B-B14F-4D97-AF65-F5344CB8AC3E}">
        <p14:creationId xmlns:p14="http://schemas.microsoft.com/office/powerpoint/2010/main" val="2294873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Intégration dans le </a:t>
            </a:r>
            <a:r>
              <a:rPr lang="fr-FR" err="1"/>
              <a:t>reporting</a:t>
            </a:r>
            <a:r>
              <a:rPr lang="fr-FR"/>
              <a:t> d’entreprise</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979047269"/>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7631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a:t>Objectif</a:t>
            </a:r>
          </a:p>
        </p:txBody>
      </p:sp>
      <p:sp>
        <p:nvSpPr>
          <p:cNvPr id="5" name="Espace réservé du contenu 4"/>
          <p:cNvSpPr>
            <a:spLocks noGrp="1"/>
          </p:cNvSpPr>
          <p:nvPr>
            <p:ph idx="1"/>
          </p:nvPr>
        </p:nvSpPr>
        <p:spPr>
          <a:xfrm>
            <a:off x="623889" y="1268761"/>
            <a:ext cx="5217183" cy="2746685"/>
          </a:xfrm>
        </p:spPr>
        <p:txBody>
          <a:bodyPr vert="horz" lIns="91440" tIns="45720" rIns="91440" bIns="45720" rtlCol="0" anchor="t">
            <a:normAutofit/>
          </a:bodyPr>
          <a:lstStyle/>
          <a:p>
            <a:r>
              <a:rPr lang="fr-FR" b="0"/>
              <a:t>Meta Analysis centralise l’intégralité de toutes les définitions au sein de votre entreprise</a:t>
            </a:r>
          </a:p>
          <a:p>
            <a:endParaRPr lang="fr-FR" b="0"/>
          </a:p>
          <a:p>
            <a:r>
              <a:rPr lang="fr-FR" sz="2000" b="0"/>
              <a:t>Meta </a:t>
            </a:r>
            <a:r>
              <a:rPr lang="fr-FR" b="0"/>
              <a:t>A</a:t>
            </a:r>
            <a:r>
              <a:rPr lang="fr-FR" sz="2000" b="0"/>
              <a:t>nalysis vou</a:t>
            </a:r>
            <a:r>
              <a:rPr lang="fr-FR" b="0"/>
              <a:t>s propose de partager vos définitions directement dans vos documents d’entreprise.</a:t>
            </a:r>
            <a:endParaRPr lang="fr-FR"/>
          </a:p>
        </p:txBody>
      </p:sp>
      <p:pic>
        <p:nvPicPr>
          <p:cNvPr id="4" name="Graphique 3" descr="Base de données avec un remplissage uni">
            <a:extLst>
              <a:ext uri="{FF2B5EF4-FFF2-40B4-BE49-F238E27FC236}">
                <a16:creationId xmlns:a16="http://schemas.microsoft.com/office/drawing/2014/main" id="{945A3FC5-7B36-6970-C7C3-99E0533079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44472" y="4015446"/>
            <a:ext cx="1490464" cy="1490464"/>
          </a:xfrm>
          <a:prstGeom prst="rect">
            <a:avLst/>
          </a:prstGeom>
        </p:spPr>
      </p:pic>
      <p:grpSp>
        <p:nvGrpSpPr>
          <p:cNvPr id="8" name="Groupe 7">
            <a:extLst>
              <a:ext uri="{FF2B5EF4-FFF2-40B4-BE49-F238E27FC236}">
                <a16:creationId xmlns:a16="http://schemas.microsoft.com/office/drawing/2014/main" id="{D4AC07FA-CDDF-38DB-CA40-4CBE3895D3B7}"/>
              </a:ext>
            </a:extLst>
          </p:cNvPr>
          <p:cNvGrpSpPr/>
          <p:nvPr/>
        </p:nvGrpSpPr>
        <p:grpSpPr>
          <a:xfrm>
            <a:off x="7972893" y="4097237"/>
            <a:ext cx="2448273" cy="1455883"/>
            <a:chOff x="5447928" y="3573015"/>
            <a:chExt cx="2448273" cy="1455883"/>
          </a:xfrm>
        </p:grpSpPr>
        <p:pic>
          <p:nvPicPr>
            <p:cNvPr id="6" name="Image 5">
              <a:extLst>
                <a:ext uri="{FF2B5EF4-FFF2-40B4-BE49-F238E27FC236}">
                  <a16:creationId xmlns:a16="http://schemas.microsoft.com/office/drawing/2014/main" id="{45744F93-C65A-35E5-FD33-CC06406C7F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3234" t="8806"/>
            <a:stretch/>
          </p:blipFill>
          <p:spPr>
            <a:xfrm>
              <a:off x="6240016" y="3573015"/>
              <a:ext cx="1073317" cy="1455883"/>
            </a:xfrm>
            <a:prstGeom prst="rect">
              <a:avLst/>
            </a:prstGeom>
          </p:spPr>
        </p:pic>
        <p:pic>
          <p:nvPicPr>
            <p:cNvPr id="7" name="Image 6">
              <a:extLst>
                <a:ext uri="{FF2B5EF4-FFF2-40B4-BE49-F238E27FC236}">
                  <a16:creationId xmlns:a16="http://schemas.microsoft.com/office/drawing/2014/main" id="{C7EAACBA-075B-9A0B-1E87-9E74E46CC9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499" t="20624" r="16765" b="24266"/>
            <a:stretch/>
          </p:blipFill>
          <p:spPr>
            <a:xfrm>
              <a:off x="5447928" y="4509120"/>
              <a:ext cx="2448273" cy="427341"/>
            </a:xfrm>
            <a:prstGeom prst="rect">
              <a:avLst/>
            </a:prstGeom>
          </p:spPr>
        </p:pic>
      </p:grpSp>
      <p:pic>
        <p:nvPicPr>
          <p:cNvPr id="10" name="Graphique 9" descr="Tête avec engrenages avec un remplissage uni">
            <a:extLst>
              <a:ext uri="{FF2B5EF4-FFF2-40B4-BE49-F238E27FC236}">
                <a16:creationId xmlns:a16="http://schemas.microsoft.com/office/drawing/2014/main" id="{DB004436-F938-CF78-EF11-39E785A93E7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7246" y="1192534"/>
            <a:ext cx="1274440" cy="1274440"/>
          </a:xfrm>
          <a:prstGeom prst="rect">
            <a:avLst/>
          </a:prstGeom>
        </p:spPr>
      </p:pic>
      <p:pic>
        <p:nvPicPr>
          <p:cNvPr id="12" name="Graphique 11" descr="Filtrer avec un remplissage uni">
            <a:extLst>
              <a:ext uri="{FF2B5EF4-FFF2-40B4-BE49-F238E27FC236}">
                <a16:creationId xmlns:a16="http://schemas.microsoft.com/office/drawing/2014/main" id="{F64E5DED-5EB6-C517-5CA9-4BA66093DA5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26016" y="2298659"/>
            <a:ext cx="914400" cy="914400"/>
          </a:xfrm>
          <a:prstGeom prst="rect">
            <a:avLst/>
          </a:prstGeom>
        </p:spPr>
      </p:pic>
      <p:sp>
        <p:nvSpPr>
          <p:cNvPr id="13" name="Flèche : virage 12">
            <a:extLst>
              <a:ext uri="{FF2B5EF4-FFF2-40B4-BE49-F238E27FC236}">
                <a16:creationId xmlns:a16="http://schemas.microsoft.com/office/drawing/2014/main" id="{399959B7-C7CD-C597-6083-A4EE9F5B1EAE}"/>
              </a:ext>
            </a:extLst>
          </p:cNvPr>
          <p:cNvSpPr/>
          <p:nvPr/>
        </p:nvSpPr>
        <p:spPr>
          <a:xfrm rot="5400000">
            <a:off x="8175660" y="907381"/>
            <a:ext cx="813816" cy="1948800"/>
          </a:xfrm>
          <a:prstGeom prst="ben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Flèche : bas 13">
            <a:extLst>
              <a:ext uri="{FF2B5EF4-FFF2-40B4-BE49-F238E27FC236}">
                <a16:creationId xmlns:a16="http://schemas.microsoft.com/office/drawing/2014/main" id="{257971B0-BA2F-A1FC-E136-C10C87698763}"/>
              </a:ext>
            </a:extLst>
          </p:cNvPr>
          <p:cNvSpPr/>
          <p:nvPr/>
        </p:nvSpPr>
        <p:spPr>
          <a:xfrm>
            <a:off x="9190404" y="3140529"/>
            <a:ext cx="360040" cy="902078"/>
          </a:xfrm>
          <a:prstGeom prst="down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A la découverte de Tableau Software - Synaltic">
            <a:extLst>
              <a:ext uri="{FF2B5EF4-FFF2-40B4-BE49-F238E27FC236}">
                <a16:creationId xmlns:a16="http://schemas.microsoft.com/office/drawing/2014/main" id="{B3B7BC58-5479-1EBF-CAA4-FE063B8F8FE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31600" y="4835148"/>
            <a:ext cx="1546867" cy="8854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wer BI Service | Les Dieux Du Code">
            <a:extLst>
              <a:ext uri="{FF2B5EF4-FFF2-40B4-BE49-F238E27FC236}">
                <a16:creationId xmlns:a16="http://schemas.microsoft.com/office/drawing/2014/main" id="{8B57EC06-6CF8-2AFA-1B9C-1A0595D0388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13641" y="4788168"/>
            <a:ext cx="1189915" cy="11899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ap bi Vector Logo - Download Free SVG Icon | Worldvectorlogo">
            <a:extLst>
              <a:ext uri="{FF2B5EF4-FFF2-40B4-BE49-F238E27FC236}">
                <a16:creationId xmlns:a16="http://schemas.microsoft.com/office/drawing/2014/main" id="{9FA24715-240D-A8D7-7219-146278BEDF0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01539" y="3521839"/>
            <a:ext cx="1490464" cy="925656"/>
          </a:xfrm>
          <a:prstGeom prst="rect">
            <a:avLst/>
          </a:prstGeom>
          <a:noFill/>
          <a:extLst>
            <a:ext uri="{909E8E84-426E-40DD-AFC4-6F175D3DCCD1}">
              <a14:hiddenFill xmlns:a14="http://schemas.microsoft.com/office/drawing/2010/main">
                <a:solidFill>
                  <a:srgbClr val="FFFFFF"/>
                </a:solidFill>
              </a14:hiddenFill>
            </a:ext>
          </a:extLst>
        </p:spPr>
      </p:pic>
      <p:sp>
        <p:nvSpPr>
          <p:cNvPr id="16" name="Flèche : droite 15">
            <a:extLst>
              <a:ext uri="{FF2B5EF4-FFF2-40B4-BE49-F238E27FC236}">
                <a16:creationId xmlns:a16="http://schemas.microsoft.com/office/drawing/2014/main" id="{4388DE06-38E6-88A5-973D-C89E5BBD59CD}"/>
              </a:ext>
            </a:extLst>
          </p:cNvPr>
          <p:cNvSpPr/>
          <p:nvPr/>
        </p:nvSpPr>
        <p:spPr>
          <a:xfrm flipH="1">
            <a:off x="6145257" y="4350516"/>
            <a:ext cx="2437311" cy="484632"/>
          </a:xfrm>
          <a:prstGeom prst="righ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75000"/>
                  </a:schemeClr>
                </a:solidFill>
              </a:rPr>
              <a:t>Connectivité</a:t>
            </a:r>
          </a:p>
        </p:txBody>
      </p:sp>
      <p:sp>
        <p:nvSpPr>
          <p:cNvPr id="18" name="Flèche : virage 17">
            <a:extLst>
              <a:ext uri="{FF2B5EF4-FFF2-40B4-BE49-F238E27FC236}">
                <a16:creationId xmlns:a16="http://schemas.microsoft.com/office/drawing/2014/main" id="{549DFD98-B57C-851E-00B1-F11351FD34A7}"/>
              </a:ext>
            </a:extLst>
          </p:cNvPr>
          <p:cNvSpPr/>
          <p:nvPr/>
        </p:nvSpPr>
        <p:spPr>
          <a:xfrm rot="5400000" flipH="1">
            <a:off x="8441216" y="3109920"/>
            <a:ext cx="566153" cy="5112566"/>
          </a:xfrm>
          <a:prstGeom prst="bentArrow">
            <a:avLst>
              <a:gd name="adj1" fmla="val 25000"/>
              <a:gd name="adj2" fmla="val 25000"/>
              <a:gd name="adj3" fmla="val 25000"/>
              <a:gd name="adj4" fmla="val 38153"/>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5400000"/>
              </a:camera>
              <a:lightRig rig="threePt" dir="t"/>
            </a:scene3d>
          </a:bodyPr>
          <a:lstStyle/>
          <a:p>
            <a:pPr algn="ctr"/>
            <a:endParaRPr lang="fr-FR">
              <a:solidFill>
                <a:schemeClr val="tx1"/>
              </a:solidFill>
            </a:endParaRPr>
          </a:p>
        </p:txBody>
      </p:sp>
      <p:sp>
        <p:nvSpPr>
          <p:cNvPr id="19" name="ZoneTexte 18">
            <a:extLst>
              <a:ext uri="{FF2B5EF4-FFF2-40B4-BE49-F238E27FC236}">
                <a16:creationId xmlns:a16="http://schemas.microsoft.com/office/drawing/2014/main" id="{153A4D90-6964-5D60-BCBE-B3619A14259D}"/>
              </a:ext>
            </a:extLst>
          </p:cNvPr>
          <p:cNvSpPr txBox="1"/>
          <p:nvPr/>
        </p:nvSpPr>
        <p:spPr>
          <a:xfrm>
            <a:off x="7473803" y="5658877"/>
            <a:ext cx="2217530" cy="369332"/>
          </a:xfrm>
          <a:prstGeom prst="rect">
            <a:avLst/>
          </a:prstGeom>
          <a:noFill/>
        </p:spPr>
        <p:txBody>
          <a:bodyPr wrap="none" rtlCol="0">
            <a:spAutoFit/>
          </a:bodyPr>
          <a:lstStyle/>
          <a:p>
            <a:pPr algn="ctr"/>
            <a:r>
              <a:rPr lang="fr-FR">
                <a:solidFill>
                  <a:schemeClr val="accent1">
                    <a:lumMod val="75000"/>
                  </a:schemeClr>
                </a:solidFill>
              </a:rPr>
              <a:t>Lecture du référentiel</a:t>
            </a:r>
          </a:p>
        </p:txBody>
      </p:sp>
    </p:spTree>
    <p:extLst>
      <p:ext uri="{BB962C8B-B14F-4D97-AF65-F5344CB8AC3E}">
        <p14:creationId xmlns:p14="http://schemas.microsoft.com/office/powerpoint/2010/main" val="1448045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a:t>Réalisation dans votre Datavisualisation</a:t>
            </a:r>
          </a:p>
        </p:txBody>
      </p:sp>
      <p:sp>
        <p:nvSpPr>
          <p:cNvPr id="5" name="Espace réservé du contenu 4"/>
          <p:cNvSpPr>
            <a:spLocks noGrp="1"/>
          </p:cNvSpPr>
          <p:nvPr>
            <p:ph idx="1"/>
          </p:nvPr>
        </p:nvSpPr>
        <p:spPr>
          <a:xfrm>
            <a:off x="623889" y="1268761"/>
            <a:ext cx="4578531" cy="4608165"/>
          </a:xfrm>
        </p:spPr>
        <p:txBody>
          <a:bodyPr vert="horz" lIns="91440" tIns="45720" rIns="91440" bIns="45720" rtlCol="0" anchor="t">
            <a:normAutofit/>
          </a:bodyPr>
          <a:lstStyle/>
          <a:p>
            <a:r>
              <a:rPr lang="fr-FR" b="0"/>
              <a:t>Dans votre outil de datavisualisation, vous allez devoir créer une source de données sur le référentiel de Meta Analysis</a:t>
            </a:r>
          </a:p>
          <a:p>
            <a:endParaRPr lang="fr-FR" b="0"/>
          </a:p>
          <a:p>
            <a:r>
              <a:rPr lang="fr-FR" b="0"/>
              <a:t>Dans chaque document référençant des définitions métiers, ajouter la source de donnée en effectuant un filtre sur le document pour avoir les indicateurs</a:t>
            </a:r>
            <a:endParaRPr lang="fr-FR"/>
          </a:p>
        </p:txBody>
      </p:sp>
      <p:grpSp>
        <p:nvGrpSpPr>
          <p:cNvPr id="4" name="Groupe 3">
            <a:extLst>
              <a:ext uri="{FF2B5EF4-FFF2-40B4-BE49-F238E27FC236}">
                <a16:creationId xmlns:a16="http://schemas.microsoft.com/office/drawing/2014/main" id="{6DFAF795-3EF4-081A-8877-CAF130E10C66}"/>
              </a:ext>
            </a:extLst>
          </p:cNvPr>
          <p:cNvGrpSpPr/>
          <p:nvPr/>
        </p:nvGrpSpPr>
        <p:grpSpPr>
          <a:xfrm>
            <a:off x="9366351" y="908720"/>
            <a:ext cx="2176774" cy="1546024"/>
            <a:chOff x="9313085" y="4913299"/>
            <a:chExt cx="2176774" cy="1546024"/>
          </a:xfrm>
        </p:grpSpPr>
        <p:pic>
          <p:nvPicPr>
            <p:cNvPr id="6" name="Graphique 5" descr="Base de données avec un remplissage uni">
              <a:extLst>
                <a:ext uri="{FF2B5EF4-FFF2-40B4-BE49-F238E27FC236}">
                  <a16:creationId xmlns:a16="http://schemas.microsoft.com/office/drawing/2014/main" id="{7E7CAA41-98EA-1A34-C29C-04053033A5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99395" y="4913299"/>
              <a:ext cx="1490464" cy="1490464"/>
            </a:xfrm>
            <a:prstGeom prst="rect">
              <a:avLst/>
            </a:prstGeom>
          </p:spPr>
        </p:pic>
        <p:pic>
          <p:nvPicPr>
            <p:cNvPr id="7" name="Image 6">
              <a:extLst>
                <a:ext uri="{FF2B5EF4-FFF2-40B4-BE49-F238E27FC236}">
                  <a16:creationId xmlns:a16="http://schemas.microsoft.com/office/drawing/2014/main" id="{07C1630E-DDB4-7ECC-A210-1A14DFFF9336}"/>
                </a:ext>
              </a:extLst>
            </p:cNvPr>
            <p:cNvPicPr>
              <a:picLocks noChangeAspect="1"/>
            </p:cNvPicPr>
            <p:nvPr/>
          </p:nvPicPr>
          <p:blipFill>
            <a:blip r:embed="rId4"/>
            <a:stretch>
              <a:fillRect/>
            </a:stretch>
          </p:blipFill>
          <p:spPr>
            <a:xfrm>
              <a:off x="9313085" y="5354867"/>
              <a:ext cx="1491431" cy="845812"/>
            </a:xfrm>
            <a:prstGeom prst="rect">
              <a:avLst/>
            </a:prstGeom>
          </p:spPr>
        </p:pic>
        <p:sp>
          <p:nvSpPr>
            <p:cNvPr id="8" name="ZoneTexte 7">
              <a:extLst>
                <a:ext uri="{FF2B5EF4-FFF2-40B4-BE49-F238E27FC236}">
                  <a16:creationId xmlns:a16="http://schemas.microsoft.com/office/drawing/2014/main" id="{1EF79BC0-2095-FD76-3179-E0FFFAE0C387}"/>
                </a:ext>
              </a:extLst>
            </p:cNvPr>
            <p:cNvSpPr txBox="1"/>
            <p:nvPr/>
          </p:nvSpPr>
          <p:spPr>
            <a:xfrm>
              <a:off x="9481290" y="6089991"/>
              <a:ext cx="789686" cy="369332"/>
            </a:xfrm>
            <a:prstGeom prst="rect">
              <a:avLst/>
            </a:prstGeom>
            <a:noFill/>
          </p:spPr>
          <p:txBody>
            <a:bodyPr wrap="square" rtlCol="0">
              <a:spAutoFit/>
            </a:bodyPr>
            <a:lstStyle/>
            <a:p>
              <a:r>
                <a:rPr lang="fr-FR">
                  <a:solidFill>
                    <a:srgbClr val="0070C0"/>
                  </a:solidFill>
                </a:rPr>
                <a:t>Vue</a:t>
              </a:r>
            </a:p>
          </p:txBody>
        </p:sp>
      </p:grpSp>
      <p:grpSp>
        <p:nvGrpSpPr>
          <p:cNvPr id="10" name="Groupe 9">
            <a:extLst>
              <a:ext uri="{FF2B5EF4-FFF2-40B4-BE49-F238E27FC236}">
                <a16:creationId xmlns:a16="http://schemas.microsoft.com/office/drawing/2014/main" id="{0F86AD7E-4A40-4914-26DE-22657A5890E2}"/>
              </a:ext>
            </a:extLst>
          </p:cNvPr>
          <p:cNvGrpSpPr/>
          <p:nvPr/>
        </p:nvGrpSpPr>
        <p:grpSpPr>
          <a:xfrm>
            <a:off x="5074862" y="2085412"/>
            <a:ext cx="1652270" cy="1470612"/>
            <a:chOff x="5720525" y="1058612"/>
            <a:chExt cx="1652270" cy="1470612"/>
          </a:xfrm>
        </p:grpSpPr>
        <p:pic>
          <p:nvPicPr>
            <p:cNvPr id="2" name="Picture 2">
              <a:extLst>
                <a:ext uri="{FF2B5EF4-FFF2-40B4-BE49-F238E27FC236}">
                  <a16:creationId xmlns:a16="http://schemas.microsoft.com/office/drawing/2014/main" id="{6CF7A813-50C3-85F3-03F3-DF824CC83C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5720525" y="1058612"/>
              <a:ext cx="1143571" cy="113748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9296D75-F6C5-688D-11A1-F93F8D2B3931}"/>
                </a:ext>
              </a:extLst>
            </p:cNvPr>
            <p:cNvPicPr>
              <a:picLocks noChangeAspect="1"/>
            </p:cNvPicPr>
            <p:nvPr/>
          </p:nvPicPr>
          <p:blipFill>
            <a:blip r:embed="rId6"/>
            <a:stretch>
              <a:fillRect/>
            </a:stretch>
          </p:blipFill>
          <p:spPr>
            <a:xfrm>
              <a:off x="6456511" y="1721378"/>
              <a:ext cx="503678" cy="503678"/>
            </a:xfrm>
            <a:prstGeom prst="rect">
              <a:avLst/>
            </a:prstGeom>
          </p:spPr>
        </p:pic>
        <p:sp>
          <p:nvSpPr>
            <p:cNvPr id="12" name="ZoneTexte 11">
              <a:extLst>
                <a:ext uri="{FF2B5EF4-FFF2-40B4-BE49-F238E27FC236}">
                  <a16:creationId xmlns:a16="http://schemas.microsoft.com/office/drawing/2014/main" id="{A77226AE-855C-4311-006C-A605663A2EB6}"/>
                </a:ext>
              </a:extLst>
            </p:cNvPr>
            <p:cNvSpPr txBox="1"/>
            <p:nvPr/>
          </p:nvSpPr>
          <p:spPr>
            <a:xfrm>
              <a:off x="6059935" y="2159892"/>
              <a:ext cx="1312860" cy="369332"/>
            </a:xfrm>
            <a:prstGeom prst="rect">
              <a:avLst/>
            </a:prstGeom>
            <a:noFill/>
          </p:spPr>
          <p:txBody>
            <a:bodyPr wrap="none" rtlCol="0">
              <a:spAutoFit/>
            </a:bodyPr>
            <a:lstStyle/>
            <a:p>
              <a:r>
                <a:rPr lang="fr-FR"/>
                <a:t>Data Source</a:t>
              </a:r>
            </a:p>
          </p:txBody>
        </p:sp>
      </p:grpSp>
      <p:sp>
        <p:nvSpPr>
          <p:cNvPr id="13" name="Flèche : gauche 12">
            <a:extLst>
              <a:ext uri="{FF2B5EF4-FFF2-40B4-BE49-F238E27FC236}">
                <a16:creationId xmlns:a16="http://schemas.microsoft.com/office/drawing/2014/main" id="{A287947A-1699-5496-2142-5358C34073D6}"/>
              </a:ext>
            </a:extLst>
          </p:cNvPr>
          <p:cNvSpPr/>
          <p:nvPr/>
        </p:nvSpPr>
        <p:spPr>
          <a:xfrm rot="20732858">
            <a:off x="6565270" y="1995080"/>
            <a:ext cx="3107503" cy="503678"/>
          </a:xfrm>
          <a:prstGeom prst="lef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e 8">
            <a:extLst>
              <a:ext uri="{FF2B5EF4-FFF2-40B4-BE49-F238E27FC236}">
                <a16:creationId xmlns:a16="http://schemas.microsoft.com/office/drawing/2014/main" id="{5F6224F8-32E9-952D-F163-42D918D0DA6A}"/>
              </a:ext>
            </a:extLst>
          </p:cNvPr>
          <p:cNvGrpSpPr/>
          <p:nvPr/>
        </p:nvGrpSpPr>
        <p:grpSpPr>
          <a:xfrm>
            <a:off x="7260672" y="3065445"/>
            <a:ext cx="4381842" cy="3090763"/>
            <a:chOff x="8712973" y="3667028"/>
            <a:chExt cx="3133021" cy="2209898"/>
          </a:xfrm>
        </p:grpSpPr>
        <p:pic>
          <p:nvPicPr>
            <p:cNvPr id="17" name="Image 16">
              <a:extLst>
                <a:ext uri="{FF2B5EF4-FFF2-40B4-BE49-F238E27FC236}">
                  <a16:creationId xmlns:a16="http://schemas.microsoft.com/office/drawing/2014/main" id="{3E61592A-464F-04C1-E00B-981587C161EF}"/>
                </a:ext>
              </a:extLst>
            </p:cNvPr>
            <p:cNvPicPr>
              <a:picLocks noChangeAspect="1"/>
            </p:cNvPicPr>
            <p:nvPr/>
          </p:nvPicPr>
          <p:blipFill>
            <a:blip r:embed="rId7"/>
            <a:stretch>
              <a:fillRect/>
            </a:stretch>
          </p:blipFill>
          <p:spPr>
            <a:xfrm>
              <a:off x="8712973" y="3667028"/>
              <a:ext cx="3133021" cy="2209898"/>
            </a:xfrm>
            <a:prstGeom prst="rect">
              <a:avLst/>
            </a:prstGeom>
            <a:ln>
              <a:noFill/>
            </a:ln>
            <a:effectLst>
              <a:outerShdw blurRad="292100" dist="139700" dir="2700000" algn="tl" rotWithShape="0">
                <a:srgbClr val="333333">
                  <a:alpha val="65000"/>
                </a:srgbClr>
              </a:outerShdw>
            </a:effectLst>
          </p:spPr>
        </p:pic>
        <p:pic>
          <p:nvPicPr>
            <p:cNvPr id="18" name="Image 17">
              <a:extLst>
                <a:ext uri="{FF2B5EF4-FFF2-40B4-BE49-F238E27FC236}">
                  <a16:creationId xmlns:a16="http://schemas.microsoft.com/office/drawing/2014/main" id="{354B431A-F43C-EF02-3497-3AB6FF641545}"/>
                </a:ext>
              </a:extLst>
            </p:cNvPr>
            <p:cNvPicPr>
              <a:picLocks noChangeAspect="1"/>
            </p:cNvPicPr>
            <p:nvPr/>
          </p:nvPicPr>
          <p:blipFill>
            <a:blip r:embed="rId8"/>
            <a:stretch>
              <a:fillRect/>
            </a:stretch>
          </p:blipFill>
          <p:spPr>
            <a:xfrm>
              <a:off x="8843571" y="5507712"/>
              <a:ext cx="2877061" cy="225544"/>
            </a:xfrm>
            <a:prstGeom prst="rect">
              <a:avLst/>
            </a:prstGeom>
          </p:spPr>
        </p:pic>
      </p:grpSp>
      <p:sp>
        <p:nvSpPr>
          <p:cNvPr id="19" name="Flèche : droite 18">
            <a:extLst>
              <a:ext uri="{FF2B5EF4-FFF2-40B4-BE49-F238E27FC236}">
                <a16:creationId xmlns:a16="http://schemas.microsoft.com/office/drawing/2014/main" id="{39D8D5A7-0538-24F0-2872-D6AA97372266}"/>
              </a:ext>
            </a:extLst>
          </p:cNvPr>
          <p:cNvSpPr/>
          <p:nvPr/>
        </p:nvSpPr>
        <p:spPr>
          <a:xfrm rot="1969608">
            <a:off x="5925102" y="3811219"/>
            <a:ext cx="1408217" cy="467729"/>
          </a:xfrm>
          <a:prstGeom prst="righ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0713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fr-FR"/>
              <a:t>L’option RGPD – Données personnelles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760980508"/>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15965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871864" y="1268761"/>
            <a:ext cx="6695720" cy="4608165"/>
          </a:xfrm>
        </p:spPr>
        <p:txBody>
          <a:bodyPr>
            <a:normAutofit/>
          </a:bodyPr>
          <a:lstStyle/>
          <a:p>
            <a:r>
              <a:rPr lang="fr-FR"/>
              <a:t>Le RGPD </a:t>
            </a:r>
            <a:r>
              <a:rPr lang="fr-FR" b="0"/>
              <a:t>(</a:t>
            </a:r>
            <a:r>
              <a:rPr lang="fr-FR"/>
              <a:t>Règlement Général sur la Protection des Données) </a:t>
            </a:r>
            <a:r>
              <a:rPr lang="fr-FR" b="0"/>
              <a:t>a pour objectif de cadrer et limiter l’usage des données personnelles</a:t>
            </a:r>
          </a:p>
          <a:p>
            <a:endParaRPr lang="fr-FR" b="0"/>
          </a:p>
          <a:p>
            <a:r>
              <a:rPr lang="fr-FR" b="0"/>
              <a:t>C’est un véritable projet en lui-même, de gouvernance des données personnelles </a:t>
            </a:r>
          </a:p>
          <a:p>
            <a:endParaRPr lang="fr-FR" b="0"/>
          </a:p>
          <a:p>
            <a:r>
              <a:rPr lang="fr-FR" b="0"/>
              <a:t>Il concerne essentiellement 2 sujets métier : Les clients et les Ressources Humaines </a:t>
            </a:r>
          </a:p>
          <a:p>
            <a:endParaRPr lang="fr-FR" b="0"/>
          </a:p>
          <a:p>
            <a:r>
              <a:rPr lang="fr-FR" b="0"/>
              <a:t>Il peut s’inscrire dans une démarche plus globale de référentiel d’entreprise et de gouvernance de vos données</a:t>
            </a:r>
          </a:p>
          <a:p>
            <a:pPr lvl="1"/>
            <a:endParaRPr lang="fr-FR" b="0"/>
          </a:p>
        </p:txBody>
      </p:sp>
      <p:sp>
        <p:nvSpPr>
          <p:cNvPr id="3" name="Titre 2"/>
          <p:cNvSpPr>
            <a:spLocks noGrp="1"/>
          </p:cNvSpPr>
          <p:nvPr>
            <p:ph type="title"/>
          </p:nvPr>
        </p:nvSpPr>
        <p:spPr/>
        <p:txBody>
          <a:bodyPr/>
          <a:lstStyle/>
          <a:p>
            <a:r>
              <a:rPr lang="fr-FR"/>
              <a:t>Le RGPD – Gouvernance des données personnelles</a:t>
            </a:r>
          </a:p>
        </p:txBody>
      </p:sp>
      <p:sp>
        <p:nvSpPr>
          <p:cNvPr id="6" name="Cylindre 5">
            <a:extLst>
              <a:ext uri="{FF2B5EF4-FFF2-40B4-BE49-F238E27FC236}">
                <a16:creationId xmlns:a16="http://schemas.microsoft.com/office/drawing/2014/main" id="{A99ABA2C-BFE5-4E9B-8BDB-63518472259F}"/>
              </a:ext>
            </a:extLst>
          </p:cNvPr>
          <p:cNvSpPr/>
          <p:nvPr/>
        </p:nvSpPr>
        <p:spPr>
          <a:xfrm>
            <a:off x="623888" y="1268413"/>
            <a:ext cx="3672408" cy="4592934"/>
          </a:xfrm>
          <a:prstGeom prst="ca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Cylindre 6">
            <a:extLst>
              <a:ext uri="{FF2B5EF4-FFF2-40B4-BE49-F238E27FC236}">
                <a16:creationId xmlns:a16="http://schemas.microsoft.com/office/drawing/2014/main" id="{C61D2033-3A9B-4299-A9A8-CE36F806F538}"/>
              </a:ext>
            </a:extLst>
          </p:cNvPr>
          <p:cNvSpPr/>
          <p:nvPr/>
        </p:nvSpPr>
        <p:spPr>
          <a:xfrm>
            <a:off x="2279576" y="2492896"/>
            <a:ext cx="1728192" cy="1856975"/>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22486BE0-8136-44A0-81E4-54F144B2DAB9}"/>
              </a:ext>
            </a:extLst>
          </p:cNvPr>
          <p:cNvSpPr txBox="1"/>
          <p:nvPr/>
        </p:nvSpPr>
        <p:spPr>
          <a:xfrm>
            <a:off x="2566988" y="3149381"/>
            <a:ext cx="1152376" cy="830997"/>
          </a:xfrm>
          <a:prstGeom prst="rect">
            <a:avLst/>
          </a:prstGeom>
          <a:noFill/>
        </p:spPr>
        <p:txBody>
          <a:bodyPr wrap="square" rtlCol="0">
            <a:spAutoFit/>
          </a:bodyPr>
          <a:lstStyle/>
          <a:p>
            <a:pPr algn="ctr"/>
            <a:r>
              <a:rPr lang="fr-FR" sz="2400" b="1">
                <a:solidFill>
                  <a:schemeClr val="bg1"/>
                </a:solidFill>
              </a:rPr>
              <a:t>Clients</a:t>
            </a:r>
          </a:p>
          <a:p>
            <a:pPr algn="ctr"/>
            <a:r>
              <a:rPr lang="fr-FR" sz="2400" b="1">
                <a:solidFill>
                  <a:schemeClr val="bg1"/>
                </a:solidFill>
              </a:rPr>
              <a:t>R.H</a:t>
            </a:r>
          </a:p>
        </p:txBody>
      </p:sp>
      <p:sp>
        <p:nvSpPr>
          <p:cNvPr id="9" name="ZoneTexte 8">
            <a:extLst>
              <a:ext uri="{FF2B5EF4-FFF2-40B4-BE49-F238E27FC236}">
                <a16:creationId xmlns:a16="http://schemas.microsoft.com/office/drawing/2014/main" id="{9D58F1F4-FE48-460B-91B9-3F448D5883EF}"/>
              </a:ext>
            </a:extLst>
          </p:cNvPr>
          <p:cNvSpPr txBox="1"/>
          <p:nvPr/>
        </p:nvSpPr>
        <p:spPr>
          <a:xfrm>
            <a:off x="886864" y="4775523"/>
            <a:ext cx="3120904" cy="461665"/>
          </a:xfrm>
          <a:prstGeom prst="rect">
            <a:avLst/>
          </a:prstGeom>
          <a:noFill/>
        </p:spPr>
        <p:txBody>
          <a:bodyPr wrap="square" rtlCol="0">
            <a:spAutoFit/>
          </a:bodyPr>
          <a:lstStyle/>
          <a:p>
            <a:pPr algn="ctr"/>
            <a:r>
              <a:rPr lang="fr-FR" sz="2400" b="1"/>
              <a:t>Données d’entreprise</a:t>
            </a:r>
          </a:p>
        </p:txBody>
      </p:sp>
    </p:spTree>
    <p:extLst>
      <p:ext uri="{BB962C8B-B14F-4D97-AF65-F5344CB8AC3E}">
        <p14:creationId xmlns:p14="http://schemas.microsoft.com/office/powerpoint/2010/main" val="2039584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23392" y="1268761"/>
            <a:ext cx="10944192" cy="4608165"/>
          </a:xfrm>
        </p:spPr>
        <p:txBody>
          <a:bodyPr>
            <a:normAutofit/>
          </a:bodyPr>
          <a:lstStyle/>
          <a:p>
            <a:r>
              <a:rPr lang="fr-FR">
                <a:solidFill>
                  <a:schemeClr val="accent1">
                    <a:lumMod val="75000"/>
                  </a:schemeClr>
                </a:solidFill>
              </a:rPr>
              <a:t>Le projet RGPD, piloté par le DPO,  est multi-compétences dans votre organisation et avec vos conseils externes (Cabinets de conseil, Avocats)</a:t>
            </a:r>
          </a:p>
          <a:p>
            <a:endParaRPr lang="fr-FR" sz="1000"/>
          </a:p>
          <a:p>
            <a:r>
              <a:rPr lang="fr-FR" b="0"/>
              <a:t>Il demande à être outillé pour permettre à des profils très différents de l’intégrer, d’y accéder et d’expliquer la démarche en interne ou auprès de l’organisme de contrôle </a:t>
            </a:r>
          </a:p>
        </p:txBody>
      </p:sp>
      <p:sp>
        <p:nvSpPr>
          <p:cNvPr id="3" name="Titre 2"/>
          <p:cNvSpPr>
            <a:spLocks noGrp="1"/>
          </p:cNvSpPr>
          <p:nvPr>
            <p:ph type="title"/>
          </p:nvPr>
        </p:nvSpPr>
        <p:spPr/>
        <p:txBody>
          <a:bodyPr/>
          <a:lstStyle/>
          <a:p>
            <a:r>
              <a:rPr lang="fr-FR"/>
              <a:t>Le DPO et son équipe multi-compétences</a:t>
            </a:r>
          </a:p>
        </p:txBody>
      </p:sp>
      <p:graphicFrame>
        <p:nvGraphicFramePr>
          <p:cNvPr id="4" name="Tableau 3"/>
          <p:cNvGraphicFramePr>
            <a:graphicFrameLocks noGrp="1"/>
          </p:cNvGraphicFramePr>
          <p:nvPr/>
        </p:nvGraphicFramePr>
        <p:xfrm>
          <a:off x="624465" y="3221977"/>
          <a:ext cx="10943648" cy="2654152"/>
        </p:xfrm>
        <a:graphic>
          <a:graphicData uri="http://schemas.openxmlformats.org/drawingml/2006/table">
            <a:tbl>
              <a:tblPr firstRow="1" bandRow="1">
                <a:tableStyleId>{5C22544A-7EE6-4342-B048-85BDC9FD1C3A}</a:tableStyleId>
              </a:tblPr>
              <a:tblGrid>
                <a:gridCol w="3023263">
                  <a:extLst>
                    <a:ext uri="{9D8B030D-6E8A-4147-A177-3AD203B41FA5}">
                      <a16:colId xmlns:a16="http://schemas.microsoft.com/office/drawing/2014/main" val="3143286334"/>
                    </a:ext>
                  </a:extLst>
                </a:gridCol>
                <a:gridCol w="2448561">
                  <a:extLst>
                    <a:ext uri="{9D8B030D-6E8A-4147-A177-3AD203B41FA5}">
                      <a16:colId xmlns:a16="http://schemas.microsoft.com/office/drawing/2014/main" val="4278956433"/>
                    </a:ext>
                  </a:extLst>
                </a:gridCol>
                <a:gridCol w="2735912">
                  <a:extLst>
                    <a:ext uri="{9D8B030D-6E8A-4147-A177-3AD203B41FA5}">
                      <a16:colId xmlns:a16="http://schemas.microsoft.com/office/drawing/2014/main" val="1006001862"/>
                    </a:ext>
                  </a:extLst>
                </a:gridCol>
                <a:gridCol w="2735912">
                  <a:extLst>
                    <a:ext uri="{9D8B030D-6E8A-4147-A177-3AD203B41FA5}">
                      <a16:colId xmlns:a16="http://schemas.microsoft.com/office/drawing/2014/main" val="2865450371"/>
                    </a:ext>
                  </a:extLst>
                </a:gridCol>
              </a:tblGrid>
              <a:tr h="406065">
                <a:tc gridSpan="4">
                  <a:txBody>
                    <a:bodyPr/>
                    <a:lstStyle/>
                    <a:p>
                      <a:pPr algn="ctr"/>
                      <a:r>
                        <a:rPr lang="fr-FR" b="1">
                          <a:solidFill>
                            <a:schemeClr val="tx1"/>
                          </a:solidFill>
                        </a:rPr>
                        <a:t>DPO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fr-FR"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fr-FR"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fr-FR"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69020885"/>
                  </a:ext>
                </a:extLst>
              </a:tr>
              <a:tr h="406065">
                <a:tc>
                  <a:txBody>
                    <a:bodyPr/>
                    <a:lstStyle/>
                    <a:p>
                      <a:pPr algn="ctr"/>
                      <a:r>
                        <a:rPr lang="fr-FR" b="1">
                          <a:solidFill>
                            <a:schemeClr val="tx1"/>
                          </a:solidFill>
                        </a:rPr>
                        <a:t>Organisationnel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fr-FR" b="1">
                          <a:solidFill>
                            <a:schemeClr val="tx1"/>
                          </a:solidFill>
                        </a:rPr>
                        <a:t>Informatique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fr-FR" b="1">
                          <a:solidFill>
                            <a:schemeClr val="tx1"/>
                          </a:solidFill>
                        </a:rPr>
                        <a:t>Juridique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fr-FR" b="1">
                          <a:solidFill>
                            <a:schemeClr val="tx1"/>
                          </a:solidFill>
                        </a:rPr>
                        <a:t>Sécurité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77537326"/>
                  </a:ext>
                </a:extLst>
              </a:tr>
              <a:tr h="602596">
                <a:tc>
                  <a:txBody>
                    <a:bodyPr/>
                    <a:lstStyle/>
                    <a:p>
                      <a:pPr algn="ctr"/>
                      <a:r>
                        <a:rPr lang="fr-FR"/>
                        <a:t>Direction</a:t>
                      </a:r>
                      <a:r>
                        <a:rPr lang="fr-FR" baseline="0"/>
                        <a:t> </a:t>
                      </a:r>
                      <a:r>
                        <a:rPr lang="fr-FR"/>
                        <a:t>Organisation et</a:t>
                      </a:r>
                      <a:r>
                        <a:rPr lang="fr-FR" baseline="0"/>
                        <a:t> Directions Fonctionnelles</a:t>
                      </a:r>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a:t>DSI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a:t>Direction Juridique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a:t>RSSI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9833770"/>
                  </a:ext>
                </a:extLst>
              </a:tr>
              <a:tr h="344340">
                <a:tc gridSpan="4">
                  <a:txBody>
                    <a:bodyPr/>
                    <a:lstStyle/>
                    <a:p>
                      <a:pPr algn="ctr"/>
                      <a:r>
                        <a:rPr lang="fr-FR"/>
                        <a:t>Outillage transverse et global</a:t>
                      </a:r>
                      <a:r>
                        <a:rPr lang="fr-FR" baseline="0"/>
                        <a:t> de votre projet RGPD pour l’équipe du DPO et les directions fonctionnelles</a:t>
                      </a:r>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182591956"/>
                  </a:ext>
                </a:extLst>
              </a:tr>
              <a:tr h="836182">
                <a:tc gridSpan="4">
                  <a:txBody>
                    <a:bodyPr/>
                    <a:lstStyle/>
                    <a:p>
                      <a:endParaRPr lang="fr-FR"/>
                    </a:p>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570879584"/>
                  </a:ext>
                </a:extLst>
              </a:tr>
            </a:tbl>
          </a:graphicData>
        </a:graphic>
      </p:graphicFrame>
      <p:sp>
        <p:nvSpPr>
          <p:cNvPr id="5" name="Flèche : droite 4">
            <a:extLst>
              <a:ext uri="{FF2B5EF4-FFF2-40B4-BE49-F238E27FC236}">
                <a16:creationId xmlns:a16="http://schemas.microsoft.com/office/drawing/2014/main" id="{60DF12C5-B6ED-4720-B769-1A1170CBC20B}"/>
              </a:ext>
            </a:extLst>
          </p:cNvPr>
          <p:cNvSpPr/>
          <p:nvPr/>
        </p:nvSpPr>
        <p:spPr>
          <a:xfrm>
            <a:off x="8616280" y="5301208"/>
            <a:ext cx="1656184" cy="288032"/>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droite 6">
            <a:extLst>
              <a:ext uri="{FF2B5EF4-FFF2-40B4-BE49-F238E27FC236}">
                <a16:creationId xmlns:a16="http://schemas.microsoft.com/office/drawing/2014/main" id="{665398F5-BDAB-4881-BC51-362E11CBF30D}"/>
              </a:ext>
            </a:extLst>
          </p:cNvPr>
          <p:cNvSpPr/>
          <p:nvPr/>
        </p:nvSpPr>
        <p:spPr>
          <a:xfrm rot="10800000">
            <a:off x="1775520" y="5301208"/>
            <a:ext cx="1656184" cy="288032"/>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67005BF4-619E-4DFE-88F9-89AFB7759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1824" y="5094221"/>
            <a:ext cx="2923650" cy="729193"/>
          </a:xfrm>
          <a:prstGeom prst="rect">
            <a:avLst/>
          </a:prstGeom>
        </p:spPr>
      </p:pic>
    </p:spTree>
    <p:extLst>
      <p:ext uri="{BB962C8B-B14F-4D97-AF65-F5344CB8AC3E}">
        <p14:creationId xmlns:p14="http://schemas.microsoft.com/office/powerpoint/2010/main" val="12060067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Les enjeux et les fonctions</a:t>
            </a:r>
          </a:p>
        </p:txBody>
      </p:sp>
      <p:graphicFrame>
        <p:nvGraphicFramePr>
          <p:cNvPr id="2" name="Diagramme 1">
            <a:extLst>
              <a:ext uri="{FF2B5EF4-FFF2-40B4-BE49-F238E27FC236}">
                <a16:creationId xmlns:a16="http://schemas.microsoft.com/office/drawing/2014/main" id="{7A3A39A3-4808-413D-BD1F-034A3D6BA0B3}"/>
              </a:ext>
            </a:extLst>
          </p:cNvPr>
          <p:cNvGraphicFramePr/>
          <p:nvPr/>
        </p:nvGraphicFramePr>
        <p:xfrm>
          <a:off x="191344" y="1268413"/>
          <a:ext cx="11881320" cy="3384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me 3">
            <a:extLst>
              <a:ext uri="{FF2B5EF4-FFF2-40B4-BE49-F238E27FC236}">
                <a16:creationId xmlns:a16="http://schemas.microsoft.com/office/drawing/2014/main" id="{13E828F7-D300-47BB-A93E-3B7F2CDC3652}"/>
              </a:ext>
            </a:extLst>
          </p:cNvPr>
          <p:cNvGraphicFramePr/>
          <p:nvPr/>
        </p:nvGraphicFramePr>
        <p:xfrm>
          <a:off x="604405" y="4941168"/>
          <a:ext cx="10936964" cy="7197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590263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Mettre en place le projet RGPD</a:t>
            </a:r>
          </a:p>
        </p:txBody>
      </p:sp>
      <p:sp>
        <p:nvSpPr>
          <p:cNvPr id="5" name="Ellipse 4">
            <a:extLst>
              <a:ext uri="{FF2B5EF4-FFF2-40B4-BE49-F238E27FC236}">
                <a16:creationId xmlns:a16="http://schemas.microsoft.com/office/drawing/2014/main" id="{5E7E19E6-E9D4-40D2-AF54-B4A434A8CD8D}"/>
              </a:ext>
            </a:extLst>
          </p:cNvPr>
          <p:cNvSpPr/>
          <p:nvPr/>
        </p:nvSpPr>
        <p:spPr>
          <a:xfrm>
            <a:off x="767408" y="3429000"/>
            <a:ext cx="720000" cy="720000"/>
          </a:xfrm>
          <a:prstGeom prst="ellipse">
            <a:avLst/>
          </a:prstGeom>
          <a:blipFill>
            <a:blip r:embed="rId3" cstate="print">
              <a:extLst>
                <a:ext uri="{28A0092B-C50C-407E-A947-70E740481C1C}">
                  <a14:useLocalDpi xmlns:a14="http://schemas.microsoft.com/office/drawing/2010/main" val="0"/>
                </a:ext>
              </a:extLst>
            </a:blip>
            <a:srcRect/>
            <a:stretch>
              <a:fillRect t="-11000" b="-11000"/>
            </a:stretch>
          </a:blipFill>
          <a:scene3d>
            <a:camera prst="orthographicFront"/>
            <a:lightRig rig="flat" dir="t"/>
          </a:scene3d>
          <a:sp3d z="190500" extrusionH="12700" prstMaterial="plastic">
            <a:bevelT w="50800" h="50800"/>
          </a:sp3d>
        </p:spPr>
        <p:style>
          <a:lnRef idx="1">
            <a:schemeClr val="dk1">
              <a:alpha val="90000"/>
              <a:hueOff val="0"/>
              <a:satOff val="0"/>
              <a:lumOff val="0"/>
              <a:alphaOff val="0"/>
            </a:schemeClr>
          </a:lnRef>
          <a:fillRef idx="1">
            <a:scrgbClr r="0" g="0" b="0"/>
          </a:fillRef>
          <a:effectRef idx="2">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r-FR"/>
          </a:p>
        </p:txBody>
      </p:sp>
      <p:sp>
        <p:nvSpPr>
          <p:cNvPr id="7" name="Rectangle 3">
            <a:extLst>
              <a:ext uri="{FF2B5EF4-FFF2-40B4-BE49-F238E27FC236}">
                <a16:creationId xmlns:a16="http://schemas.microsoft.com/office/drawing/2014/main" id="{785070B3-525D-44C4-9D1D-195F2E920E52}"/>
              </a:ext>
            </a:extLst>
          </p:cNvPr>
          <p:cNvSpPr txBox="1">
            <a:spLocks noChangeArrowheads="1"/>
          </p:cNvSpPr>
          <p:nvPr/>
        </p:nvSpPr>
        <p:spPr>
          <a:xfrm>
            <a:off x="4727848" y="1268413"/>
            <a:ext cx="6840265" cy="45871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La première phase est d’organiser le projet RGPD avec :</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Les phases du projet, l’état d’avancement et les acteurs internes</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Mettre en place le registre des traitements</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Identifier les données personnelles (typer les données actuelles ou les saisir)</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Identifier tous les acteurs (fournisseurs, sous-traitants) avec lesquels il y a interaction de données personnelles</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2" name="Diagramme 1">
            <a:extLst>
              <a:ext uri="{FF2B5EF4-FFF2-40B4-BE49-F238E27FC236}">
                <a16:creationId xmlns:a16="http://schemas.microsoft.com/office/drawing/2014/main" id="{30F35844-E37E-49B6-B747-F2D91F5492D5}"/>
              </a:ext>
            </a:extLst>
          </p:cNvPr>
          <p:cNvGraphicFramePr/>
          <p:nvPr>
            <p:extLst>
              <p:ext uri="{D42A27DB-BD31-4B8C-83A1-F6EECF244321}">
                <p14:modId xmlns:p14="http://schemas.microsoft.com/office/powerpoint/2010/main" val="2689177765"/>
              </p:ext>
            </p:extLst>
          </p:nvPr>
        </p:nvGraphicFramePr>
        <p:xfrm>
          <a:off x="619179" y="1268413"/>
          <a:ext cx="3559944" cy="8367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71FAD6A6-A0AE-46A2-936C-7C7C5D3485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179" y="3093131"/>
            <a:ext cx="3526739" cy="2496456"/>
          </a:xfrm>
          <a:prstGeom prst="rect">
            <a:avLst/>
          </a:prstGeom>
          <a:ln w="3175">
            <a:solidFill>
              <a:schemeClr val="accent1">
                <a:lumMod val="75000"/>
              </a:schemeClr>
            </a:solidFill>
          </a:ln>
        </p:spPr>
      </p:pic>
    </p:spTree>
    <p:extLst>
      <p:ext uri="{BB962C8B-B14F-4D97-AF65-F5344CB8AC3E}">
        <p14:creationId xmlns:p14="http://schemas.microsoft.com/office/powerpoint/2010/main" val="1315288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L’organisation avec Meta Analysis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4256376451"/>
              </p:ext>
            </p:extLst>
          </p:nvPr>
        </p:nvGraphicFramePr>
        <p:xfrm>
          <a:off x="623888" y="1844823"/>
          <a:ext cx="10944225" cy="3312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7589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fr-FR"/>
              <a:t>Exploiter le projet RGPD</a:t>
            </a:r>
          </a:p>
        </p:txBody>
      </p:sp>
      <p:sp>
        <p:nvSpPr>
          <p:cNvPr id="5" name="Ellipse 4">
            <a:extLst>
              <a:ext uri="{FF2B5EF4-FFF2-40B4-BE49-F238E27FC236}">
                <a16:creationId xmlns:a16="http://schemas.microsoft.com/office/drawing/2014/main" id="{5E7E19E6-E9D4-40D2-AF54-B4A434A8CD8D}"/>
              </a:ext>
            </a:extLst>
          </p:cNvPr>
          <p:cNvSpPr/>
          <p:nvPr/>
        </p:nvSpPr>
        <p:spPr>
          <a:xfrm>
            <a:off x="767408" y="3429000"/>
            <a:ext cx="720000" cy="720000"/>
          </a:xfrm>
          <a:prstGeom prst="ellipse">
            <a:avLst/>
          </a:prstGeom>
          <a:blipFill>
            <a:blip r:embed="rId3" cstate="print">
              <a:extLst>
                <a:ext uri="{28A0092B-C50C-407E-A947-70E740481C1C}">
                  <a14:useLocalDpi xmlns:a14="http://schemas.microsoft.com/office/drawing/2010/main" val="0"/>
                </a:ext>
              </a:extLst>
            </a:blip>
            <a:srcRect/>
            <a:stretch>
              <a:fillRect t="-11000" b="-11000"/>
            </a:stretch>
          </a:blipFill>
          <a:scene3d>
            <a:camera prst="orthographicFront"/>
            <a:lightRig rig="flat" dir="t"/>
          </a:scene3d>
          <a:sp3d z="190500" extrusionH="12700" prstMaterial="plastic">
            <a:bevelT w="50800" h="50800"/>
          </a:sp3d>
        </p:spPr>
        <p:style>
          <a:lnRef idx="1">
            <a:schemeClr val="dk1">
              <a:alpha val="90000"/>
              <a:hueOff val="0"/>
              <a:satOff val="0"/>
              <a:lumOff val="0"/>
              <a:alphaOff val="0"/>
            </a:schemeClr>
          </a:lnRef>
          <a:fillRef idx="1">
            <a:scrgbClr r="0" g="0" b="0"/>
          </a:fillRef>
          <a:effectRef idx="2">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r-FR"/>
          </a:p>
        </p:txBody>
      </p:sp>
      <p:sp>
        <p:nvSpPr>
          <p:cNvPr id="7" name="Rectangle 3">
            <a:extLst>
              <a:ext uri="{FF2B5EF4-FFF2-40B4-BE49-F238E27FC236}">
                <a16:creationId xmlns:a16="http://schemas.microsoft.com/office/drawing/2014/main" id="{785070B3-525D-44C4-9D1D-195F2E920E52}"/>
              </a:ext>
            </a:extLst>
          </p:cNvPr>
          <p:cNvSpPr txBox="1">
            <a:spLocks noChangeArrowheads="1"/>
          </p:cNvSpPr>
          <p:nvPr/>
        </p:nvSpPr>
        <p:spPr>
          <a:xfrm>
            <a:off x="4727848" y="1268413"/>
            <a:ext cx="6840265" cy="45871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fr-FR">
                <a:solidFill>
                  <a:schemeClr val="accent1">
                    <a:lumMod val="75000"/>
                  </a:schemeClr>
                </a:solidFill>
              </a:rPr>
              <a:t>La seconde phase est d’utiliser et enrichir le projet RGPD avec :</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La cartographie du SI (dont les données personnelles)</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Le </a:t>
            </a:r>
            <a:r>
              <a:rPr lang="fr-FR" b="0" err="1">
                <a:solidFill>
                  <a:schemeClr val="tx1"/>
                </a:solidFill>
              </a:rPr>
              <a:t>datalineage</a:t>
            </a:r>
            <a:r>
              <a:rPr lang="fr-FR" b="0">
                <a:solidFill>
                  <a:schemeClr val="tx1"/>
                </a:solidFill>
              </a:rPr>
              <a:t> qui permet d’identifier le cheminement de la donnée dans votre organisation et de l’expliquer</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fr-FR" b="0">
                <a:solidFill>
                  <a:schemeClr val="tx1"/>
                </a:solidFill>
              </a:rPr>
              <a:t>Suivre les incidents éventuels et les transmissions à la CNIL</a:t>
            </a:r>
          </a:p>
          <a:p>
            <a:pPr>
              <a:buClr>
                <a:schemeClr val="tx2">
                  <a:lumMod val="60000"/>
                  <a:lumOff val="40000"/>
                </a:schemeClr>
              </a:buClr>
              <a:buFont typeface="Wingdings" panose="05000000000000000000" pitchFamily="2" charset="2"/>
              <a:buChar char="§"/>
            </a:pPr>
            <a:r>
              <a:rPr lang="fr-FR" b="0">
                <a:solidFill>
                  <a:schemeClr val="tx1"/>
                </a:solidFill>
              </a:rPr>
              <a:t>Pouvoir saisir les actions réalisées </a:t>
            </a:r>
          </a:p>
          <a:p>
            <a:pPr>
              <a:buClr>
                <a:schemeClr val="tx2">
                  <a:lumMod val="60000"/>
                  <a:lumOff val="40000"/>
                </a:schemeClr>
              </a:buClr>
              <a:buFont typeface="Wingdings" panose="05000000000000000000" pitchFamily="2" charset="2"/>
              <a:buChar char="§"/>
            </a:pPr>
            <a:endParaRPr lang="fr-FR" b="0">
              <a:solidFill>
                <a:schemeClr val="tx1"/>
              </a:solidFill>
            </a:endParaRPr>
          </a:p>
          <a:p>
            <a:pPr>
              <a:buClr>
                <a:schemeClr val="tx2">
                  <a:lumMod val="60000"/>
                  <a:lumOff val="40000"/>
                </a:schemeClr>
              </a:buClr>
              <a:buFont typeface="Wingdings" panose="05000000000000000000" pitchFamily="2" charset="2"/>
              <a:buChar char="§"/>
            </a:pPr>
            <a:r>
              <a:rPr lang="fr-FR" b="0">
                <a:solidFill>
                  <a:schemeClr val="tx1"/>
                </a:solidFill>
              </a:rPr>
              <a:t>Identifier les risques pour les nouvelles applications métier</a:t>
            </a:r>
          </a:p>
          <a:p>
            <a:pPr>
              <a:buClr>
                <a:schemeClr val="tx2">
                  <a:lumMod val="60000"/>
                  <a:lumOff val="40000"/>
                </a:schemeClr>
              </a:buClr>
              <a:buFont typeface="Wingdings" panose="05000000000000000000" pitchFamily="2" charset="2"/>
              <a:buChar char="§"/>
            </a:pPr>
            <a:endParaRPr lang="fr-FR" b="0">
              <a:solidFill>
                <a:schemeClr val="tx1"/>
              </a:solidFill>
            </a:endParaRPr>
          </a:p>
          <a:p>
            <a:pPr>
              <a:buClr>
                <a:schemeClr val="tx2">
                  <a:lumMod val="60000"/>
                  <a:lumOff val="40000"/>
                </a:schemeClr>
              </a:buClr>
              <a:buFont typeface="Wingdings" panose="05000000000000000000" pitchFamily="2" charset="2"/>
              <a:buChar char="§"/>
            </a:pPr>
            <a:r>
              <a:rPr lang="fr-FR" b="0">
                <a:solidFill>
                  <a:schemeClr val="tx1"/>
                </a:solidFill>
              </a:rPr>
              <a:t>Avoir une documentation intégrale du projet RGPD</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2" name="Diagramme 1">
            <a:extLst>
              <a:ext uri="{FF2B5EF4-FFF2-40B4-BE49-F238E27FC236}">
                <a16:creationId xmlns:a16="http://schemas.microsoft.com/office/drawing/2014/main" id="{30F35844-E37E-49B6-B747-F2D91F5492D5}"/>
              </a:ext>
            </a:extLst>
          </p:cNvPr>
          <p:cNvGraphicFramePr/>
          <p:nvPr>
            <p:extLst>
              <p:ext uri="{D42A27DB-BD31-4B8C-83A1-F6EECF244321}">
                <p14:modId xmlns:p14="http://schemas.microsoft.com/office/powerpoint/2010/main" val="2573425137"/>
              </p:ext>
            </p:extLst>
          </p:nvPr>
        </p:nvGraphicFramePr>
        <p:xfrm>
          <a:off x="619179" y="1268413"/>
          <a:ext cx="3559944" cy="8367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71FAD6A6-A0AE-46A2-936C-7C7C5D3485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179" y="3093131"/>
            <a:ext cx="3526739" cy="2496456"/>
          </a:xfrm>
          <a:prstGeom prst="rect">
            <a:avLst/>
          </a:prstGeom>
          <a:ln w="3175">
            <a:solidFill>
              <a:schemeClr val="accent1">
                <a:lumMod val="75000"/>
              </a:schemeClr>
            </a:solidFill>
          </a:ln>
        </p:spPr>
      </p:pic>
    </p:spTree>
    <p:extLst>
      <p:ext uri="{BB962C8B-B14F-4D97-AF65-F5344CB8AC3E}">
        <p14:creationId xmlns:p14="http://schemas.microsoft.com/office/powerpoint/2010/main" val="6937316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a:t>L’utilisation avec Meta Analysis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537974053"/>
              </p:ext>
            </p:extLst>
          </p:nvPr>
        </p:nvGraphicFramePr>
        <p:xfrm>
          <a:off x="623888" y="1844823"/>
          <a:ext cx="10944225" cy="3312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70609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r>
              <a:rPr lang="fr-FR"/>
              <a:t>Le DPO a un travail considérable à réaliser au sens juridique et protection qu’il pourra documenter et partager</a:t>
            </a:r>
          </a:p>
          <a:p>
            <a:endParaRPr lang="fr-FR" b="0"/>
          </a:p>
          <a:p>
            <a:r>
              <a:rPr lang="fr-FR" b="0"/>
              <a:t>L’outillage par Meta Analysis va lui donner une vision globale métier et la capacité d’analyse d’impact sur les composants du Système d’information. </a:t>
            </a:r>
          </a:p>
          <a:p>
            <a:endParaRPr lang="fr-FR" b="0"/>
          </a:p>
          <a:p>
            <a:r>
              <a:rPr lang="fr-FR" b="0"/>
              <a:t>Il pourra se concentrer sur la partie traitements et suivi CNIL.</a:t>
            </a:r>
          </a:p>
          <a:p>
            <a:endParaRPr lang="fr-FR" b="0"/>
          </a:p>
          <a:p>
            <a:r>
              <a:rPr lang="fr-FR" b="0"/>
              <a:t>Meta Analysis peut être utilisé pour le projet RGPD avec une vision plus large de référentiel d’entreprise.</a:t>
            </a:r>
          </a:p>
        </p:txBody>
      </p:sp>
      <p:sp>
        <p:nvSpPr>
          <p:cNvPr id="3" name="Titre 2"/>
          <p:cNvSpPr>
            <a:spLocks noGrp="1"/>
          </p:cNvSpPr>
          <p:nvPr>
            <p:ph type="title"/>
          </p:nvPr>
        </p:nvSpPr>
        <p:spPr/>
        <p:txBody>
          <a:bodyPr/>
          <a:lstStyle/>
          <a:p>
            <a:r>
              <a:rPr lang="fr-FR"/>
              <a:t>Conclusion RGPD</a:t>
            </a:r>
          </a:p>
        </p:txBody>
      </p:sp>
    </p:spTree>
    <p:extLst>
      <p:ext uri="{BB962C8B-B14F-4D97-AF65-F5344CB8AC3E}">
        <p14:creationId xmlns:p14="http://schemas.microsoft.com/office/powerpoint/2010/main" val="459506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idx="1"/>
          </p:nvPr>
        </p:nvSpPr>
        <p:spPr>
          <a:xfrm>
            <a:off x="623888" y="1268413"/>
            <a:ext cx="10944225" cy="4599355"/>
          </a:xfrm>
        </p:spPr>
        <p:txBody>
          <a:bodyPr/>
          <a:lstStyle/>
          <a:p>
            <a:pPr marL="288925" indent="0" algn="ctr">
              <a:buNone/>
              <a:tabLst>
                <a:tab pos="850900" algn="l"/>
              </a:tabLst>
            </a:pPr>
            <a:endParaRPr lang="fr-FR" sz="2800">
              <a:cs typeface="Arial" charset="0"/>
            </a:endParaRPr>
          </a:p>
          <a:p>
            <a:pPr marL="288925" indent="0" algn="ctr">
              <a:buNone/>
              <a:tabLst>
                <a:tab pos="850900" algn="l"/>
              </a:tabLst>
            </a:pPr>
            <a:r>
              <a:rPr lang="fr-FR" sz="4800">
                <a:solidFill>
                  <a:schemeClr val="accent1">
                    <a:lumMod val="75000"/>
                  </a:schemeClr>
                </a:solidFill>
                <a:cs typeface="Arial" charset="0"/>
                <a:hlinkClick r:id="rId3">
                  <a:extLst>
                    <a:ext uri="{A12FA001-AC4F-418D-AE19-62706E023703}">
                      <ahyp:hlinkClr xmlns:ahyp="http://schemas.microsoft.com/office/drawing/2018/hyperlinkcolor" val="tx"/>
                    </a:ext>
                  </a:extLst>
                </a:hlinkClick>
              </a:rPr>
              <a:t>www.meta-analysis.fr</a:t>
            </a:r>
            <a:endParaRPr lang="fr-FR" sz="4800">
              <a:solidFill>
                <a:schemeClr val="accent1">
                  <a:lumMod val="75000"/>
                </a:schemeClr>
              </a:solidFill>
              <a:cs typeface="Arial" charset="0"/>
            </a:endParaRPr>
          </a:p>
          <a:p>
            <a:pPr marL="288925" indent="0" algn="ctr">
              <a:buNone/>
              <a:tabLst>
                <a:tab pos="850900" algn="l"/>
              </a:tabLst>
            </a:pPr>
            <a:endParaRPr lang="fr-FR">
              <a:solidFill>
                <a:schemeClr val="accent1">
                  <a:lumMod val="75000"/>
                </a:schemeClr>
              </a:solidFill>
              <a:cs typeface="Arial" charset="0"/>
            </a:endParaRPr>
          </a:p>
          <a:p>
            <a:pPr marL="288925" indent="0" algn="ctr">
              <a:buNone/>
              <a:tabLst>
                <a:tab pos="850900" algn="l"/>
              </a:tabLst>
            </a:pPr>
            <a:r>
              <a:rPr lang="fr-FR" sz="4000">
                <a:solidFill>
                  <a:schemeClr val="accent1">
                    <a:lumMod val="75000"/>
                  </a:schemeClr>
                </a:solidFill>
                <a:cs typeface="Arial" charset="0"/>
              </a:rPr>
              <a:t>Evènements, blog et espace documentaire</a:t>
            </a:r>
          </a:p>
          <a:p>
            <a:pPr marL="288925" indent="0" algn="ctr">
              <a:buNone/>
              <a:tabLst>
                <a:tab pos="850900" algn="l"/>
              </a:tabLst>
            </a:pPr>
            <a:endParaRPr lang="fr-FR" sz="4000">
              <a:solidFill>
                <a:srgbClr val="FF7E25"/>
              </a:solidFill>
              <a:cs typeface="Arial" charset="0"/>
            </a:endParaRPr>
          </a:p>
          <a:p>
            <a:pPr marL="288925" indent="0" algn="ctr">
              <a:buNone/>
              <a:tabLst>
                <a:tab pos="850900" algn="l"/>
              </a:tabLst>
            </a:pPr>
            <a:endParaRPr lang="fr-FR" sz="1800">
              <a:solidFill>
                <a:srgbClr val="FF7E25"/>
              </a:solidFill>
              <a:cs typeface="Arial" charset="0"/>
            </a:endParaRPr>
          </a:p>
          <a:p>
            <a:pPr marL="288925" indent="0" algn="ctr">
              <a:buNone/>
              <a:tabLst>
                <a:tab pos="850900" algn="l"/>
              </a:tabLst>
            </a:pPr>
            <a:endParaRPr lang="fr-FR" sz="1800">
              <a:solidFill>
                <a:srgbClr val="FF7E25"/>
              </a:solidFill>
              <a:cs typeface="Arial" charset="0"/>
            </a:endParaRPr>
          </a:p>
        </p:txBody>
      </p:sp>
      <p:sp>
        <p:nvSpPr>
          <p:cNvPr id="214018" name="Rectangle 2"/>
          <p:cNvSpPr>
            <a:spLocks noGrp="1" noChangeArrowheads="1"/>
          </p:cNvSpPr>
          <p:nvPr>
            <p:ph type="title"/>
          </p:nvPr>
        </p:nvSpPr>
        <p:spPr>
          <a:xfrm>
            <a:off x="1631504" y="0"/>
            <a:ext cx="8579296" cy="836712"/>
          </a:xfrm>
        </p:spPr>
        <p:txBody>
          <a:bodyPr/>
          <a:lstStyle/>
          <a:p>
            <a:r>
              <a:rPr lang="fr-FR"/>
              <a:t>Conclusion</a:t>
            </a:r>
            <a:endParaRPr lang="fr-FR">
              <a:solidFill>
                <a:srgbClr val="FF0000"/>
              </a:solidFill>
            </a:endParaRPr>
          </a:p>
        </p:txBody>
      </p:sp>
      <p:pic>
        <p:nvPicPr>
          <p:cNvPr id="4" name="Image 3">
            <a:extLst>
              <a:ext uri="{FF2B5EF4-FFF2-40B4-BE49-F238E27FC236}">
                <a16:creationId xmlns:a16="http://schemas.microsoft.com/office/drawing/2014/main" id="{192CF47D-E02A-4E96-BFF4-699CE254D9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0829" y="4563753"/>
            <a:ext cx="790341" cy="790341"/>
          </a:xfrm>
          <a:prstGeom prst="rect">
            <a:avLst/>
          </a:prstGeom>
        </p:spPr>
      </p:pic>
    </p:spTree>
    <p:extLst>
      <p:ext uri="{BB962C8B-B14F-4D97-AF65-F5344CB8AC3E}">
        <p14:creationId xmlns:p14="http://schemas.microsoft.com/office/powerpoint/2010/main" val="2014056419"/>
      </p:ext>
    </p:extLst>
  </p:cSld>
  <p:clrMapOvr>
    <a:masterClrMapping/>
  </p:clrMapOvr>
</p:sld>
</file>

<file path=ppt/theme/theme1.xml><?xml version="1.0" encoding="utf-8"?>
<a:theme xmlns:a="http://schemas.openxmlformats.org/drawingml/2006/main" name="Thème1">
  <a:themeElements>
    <a:clrScheme name="Personnalis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F3F3F"/>
      </a:hlink>
      <a:folHlink>
        <a:srgbClr val="3F3F3F"/>
      </a:folHlink>
    </a:clrScheme>
    <a:fontScheme name="Synergy">
      <a:majorFont>
        <a:latin typeface="Arial 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9E9E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7572bcd-05e5-498c-825d-d9f4878ae7f9">
      <Terms xmlns="http://schemas.microsoft.com/office/infopath/2007/PartnerControls"/>
    </lcf76f155ced4ddcb4097134ff3c332f>
    <TaxCatchAll xmlns="469f81b2-f889-4c77-b798-570f1b4a6ce5" xsi:nil="true"/>
    <Status xmlns="47572bcd-05e5-498c-825d-d9f4878ae7f9">Draft</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E19528A883D9499A355A8C4018902D" ma:contentTypeVersion="17" ma:contentTypeDescription="Crée un document." ma:contentTypeScope="" ma:versionID="38bda8d9c4e32ccd2392c14d44f9db21">
  <xsd:schema xmlns:xsd="http://www.w3.org/2001/XMLSchema" xmlns:xs="http://www.w3.org/2001/XMLSchema" xmlns:p="http://schemas.microsoft.com/office/2006/metadata/properties" xmlns:ns2="47572bcd-05e5-498c-825d-d9f4878ae7f9" xmlns:ns3="469f81b2-f889-4c77-b798-570f1b4a6ce5" targetNamespace="http://schemas.microsoft.com/office/2006/metadata/properties" ma:root="true" ma:fieldsID="0c86f6c01e8861904a75f2241ab5db35" ns2:_="" ns3:_="">
    <xsd:import namespace="47572bcd-05e5-498c-825d-d9f4878ae7f9"/>
    <xsd:import namespace="469f81b2-f889-4c77-b798-570f1b4a6ce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Status"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572bcd-05e5-498c-825d-d9f4878ae7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Status" ma:index="12" nillable="true" ma:displayName="Status" ma:default="Draft" ma:format="Dropdown" ma:internalName="Status">
      <xsd:simpleType>
        <xsd:restriction base="dms:Choice">
          <xsd:enumeration value="Draft"/>
          <xsd:enumeration value="Doing"/>
          <xsd:enumeration value="Done"/>
          <xsd:enumeration value="Published"/>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6d05eff5-e414-4f31-96f4-2cea52c9b93a"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9f81b2-f889-4c77-b798-570f1b4a6ce5"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7de29c1-068d-4e42-98b4-9204e7a96c83}" ma:internalName="TaxCatchAll" ma:showField="CatchAllData" ma:web="469f81b2-f889-4c77-b798-570f1b4a6ce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6C24CA-1808-4D78-AA5A-CBD2146A8FEB}">
  <ds:schemaRefs>
    <ds:schemaRef ds:uri="http://schemas.microsoft.com/sharepoint/v3/contenttype/forms"/>
  </ds:schemaRefs>
</ds:datastoreItem>
</file>

<file path=customXml/itemProps2.xml><?xml version="1.0" encoding="utf-8"?>
<ds:datastoreItem xmlns:ds="http://schemas.openxmlformats.org/officeDocument/2006/customXml" ds:itemID="{3D22127D-8185-428C-BB22-E0BC636DB062}">
  <ds:schemaRefs>
    <ds:schemaRef ds:uri="http://purl.org/dc/dcmitype/"/>
    <ds:schemaRef ds:uri="47572bcd-05e5-498c-825d-d9f4878ae7f9"/>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469f81b2-f889-4c77-b798-570f1b4a6ce5"/>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AE66D88-9AA0-4F2A-A4D5-A9B4BE1FAE15}">
  <ds:schemaRefs>
    <ds:schemaRef ds:uri="469f81b2-f889-4c77-b798-570f1b4a6ce5"/>
    <ds:schemaRef ds:uri="47572bcd-05e5-498c-825d-d9f4878ae7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3042</Words>
  <Application>Microsoft Office PowerPoint</Application>
  <PresentationFormat>Grand écran</PresentationFormat>
  <Paragraphs>531</Paragraphs>
  <Slides>57</Slides>
  <Notes>45</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Titres des diapositives</vt:lpstr>
      </vt:variant>
      <vt:variant>
        <vt:i4>57</vt:i4>
      </vt:variant>
      <vt:variant>
        <vt:lpstr>Diaporamas personnalisés</vt:lpstr>
      </vt:variant>
      <vt:variant>
        <vt:i4>13</vt:i4>
      </vt:variant>
    </vt:vector>
  </HeadingPairs>
  <TitlesOfParts>
    <vt:vector size="78" baseType="lpstr">
      <vt:lpstr>Arial</vt:lpstr>
      <vt:lpstr>Arial </vt:lpstr>
      <vt:lpstr>Arial Black</vt:lpstr>
      <vt:lpstr>Calibri</vt:lpstr>
      <vt:lpstr>soleil</vt:lpstr>
      <vt:lpstr>Verdana</vt:lpstr>
      <vt:lpstr>Wingdings</vt:lpstr>
      <vt:lpstr>Thème1</vt:lpstr>
      <vt:lpstr>Le référentiel de Gouvernance des données  Data Repository and Data Catalog</vt:lpstr>
      <vt:lpstr>Les diaporamas Meta Analysis</vt:lpstr>
      <vt:lpstr>Les enjeux de la gouvernance des données</vt:lpstr>
      <vt:lpstr>Nos convictions</vt:lpstr>
      <vt:lpstr>Les enjeux stratégiques de la gouvernance</vt:lpstr>
      <vt:lpstr>La réponse aux questions métiers</vt:lpstr>
      <vt:lpstr>Les questions des équipes DATA et Informatique</vt:lpstr>
      <vt:lpstr>Le rôle du CDO ou du Data Governance Manager</vt:lpstr>
      <vt:lpstr>Les fonctions de Meta Analysis</vt:lpstr>
      <vt:lpstr>Les fonctions et leurs enjeux</vt:lpstr>
      <vt:lpstr>Organiser la gouvernance des données</vt:lpstr>
      <vt:lpstr>L’organisation avec Meta Analysis</vt:lpstr>
      <vt:lpstr>Les informations métier ou Business Glossary</vt:lpstr>
      <vt:lpstr>Comprendre son métier avec le Business Glossary</vt:lpstr>
      <vt:lpstr>Applications métiers et informations applicatives</vt:lpstr>
      <vt:lpstr>Comprendre ses applications </vt:lpstr>
      <vt:lpstr>Les enjeux de la Data Quality</vt:lpstr>
      <vt:lpstr>La qualité des données</vt:lpstr>
      <vt:lpstr>La cartographie du SI ou Data Catalog</vt:lpstr>
      <vt:lpstr>Comprendre son Système d’Information</vt:lpstr>
      <vt:lpstr>Les étapes de la cartographie ou Data Catalog</vt:lpstr>
      <vt:lpstr>Associations Informations – Applications - SI</vt:lpstr>
      <vt:lpstr>Les usages de Meta Analysis</vt:lpstr>
      <vt:lpstr>Les usages simples et avancés</vt:lpstr>
      <vt:lpstr>Le portail comme accès simple</vt:lpstr>
      <vt:lpstr>Les recherches et les filtres sur résultats </vt:lpstr>
      <vt:lpstr>La capacité de recherche</vt:lpstr>
      <vt:lpstr>Enrichir par les fonctions collaboratives</vt:lpstr>
      <vt:lpstr>Le Data Lineage évolutif</vt:lpstr>
      <vt:lpstr>Partager le Data Lineage</vt:lpstr>
      <vt:lpstr>Le Data lineage évolutif</vt:lpstr>
      <vt:lpstr>Golden records ou données de référence</vt:lpstr>
      <vt:lpstr>La démonstration</vt:lpstr>
      <vt:lpstr>Les éléments de Meta Analysis</vt:lpstr>
      <vt:lpstr>Les acteurs </vt:lpstr>
      <vt:lpstr>Démonstration en mode SaaS</vt:lpstr>
      <vt:lpstr>Les atouts et différenciants de Meta Analysis</vt:lpstr>
      <vt:lpstr>L’installation : votre choix</vt:lpstr>
      <vt:lpstr>La richesse fonctionnelle</vt:lpstr>
      <vt:lpstr>La personnalisation intégrale sans développement</vt:lpstr>
      <vt:lpstr>L’historisation des évolutions</vt:lpstr>
      <vt:lpstr>Le multilinguisme natif</vt:lpstr>
      <vt:lpstr>Solution ouverte</vt:lpstr>
      <vt:lpstr>ROI rapide</vt:lpstr>
      <vt:lpstr>Intégration dans le reporting d’entreprise</vt:lpstr>
      <vt:lpstr>Objectif</vt:lpstr>
      <vt:lpstr>Réalisation dans votre Datavisualisation</vt:lpstr>
      <vt:lpstr>L’option RGPD – Données personnelles</vt:lpstr>
      <vt:lpstr>Le RGPD – Gouvernance des données personnelles</vt:lpstr>
      <vt:lpstr>Le DPO et son équipe multi-compétences</vt:lpstr>
      <vt:lpstr>Les enjeux et les fonctions</vt:lpstr>
      <vt:lpstr>Mettre en place le projet RGPD</vt:lpstr>
      <vt:lpstr>L’organisation avec Meta Analysis</vt:lpstr>
      <vt:lpstr>Exploiter le projet RGPD</vt:lpstr>
      <vt:lpstr>L’utilisation avec Meta Analysis</vt:lpstr>
      <vt:lpstr>Conclusion RGPD</vt:lpstr>
      <vt:lpstr>Conclusion</vt:lpstr>
      <vt:lpstr>Webinar mensuel découverte</vt:lpstr>
      <vt:lpstr>Les usages</vt:lpstr>
      <vt:lpstr>Les atouts</vt:lpstr>
      <vt:lpstr>Le consulting</vt:lpstr>
      <vt:lpstr>La formation</vt:lpstr>
      <vt:lpstr>Le tarif</vt:lpstr>
      <vt:lpstr>Le Data Mesh</vt:lpstr>
      <vt:lpstr>Les enjeux</vt:lpstr>
      <vt:lpstr>Les fonctions</vt:lpstr>
      <vt:lpstr>Architecture fonctionnelle</vt:lpstr>
      <vt:lpstr>Calcul de ROI</vt:lpstr>
      <vt:lpstr>Le RGPD</vt:lpstr>
      <vt:lpstr>Intégration reporting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Référentiel Meta Analysis</dc:title>
  <dc:creator>Daniel MALOT</dc:creator>
  <cp:lastModifiedBy>MALOT Daniel</cp:lastModifiedBy>
  <cp:revision>3</cp:revision>
  <cp:lastPrinted>2024-01-17T08:23:18Z</cp:lastPrinted>
  <dcterms:created xsi:type="dcterms:W3CDTF">2013-10-29T14:00:39Z</dcterms:created>
  <dcterms:modified xsi:type="dcterms:W3CDTF">2024-02-07T08:21:42Z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0x010100D2E19528A883D9499A355A8C4018902D</vt:lpwstr>
  </property>
  <property fmtid="{D5CDD505-2E9C-101B-9397-08002B2CF9AE}" pid="3" name="MediaServiceImageTags">
    <vt:lpwstr/>
  </property>
</Properties>
</file>